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43" r:id="rId7"/>
    <p:sldId id="409" r:id="rId8"/>
    <p:sldId id="308" r:id="rId9"/>
    <p:sldId id="309" r:id="rId10"/>
    <p:sldId id="410" r:id="rId11"/>
    <p:sldId id="397" r:id="rId12"/>
    <p:sldId id="411" r:id="rId13"/>
    <p:sldId id="352" r:id="rId14"/>
    <p:sldId id="267" r:id="rId15"/>
    <p:sldId id="310" r:id="rId16"/>
    <p:sldId id="311" r:id="rId17"/>
    <p:sldId id="270" r:id="rId18"/>
    <p:sldId id="271" r:id="rId19"/>
    <p:sldId id="362" r:id="rId20"/>
    <p:sldId id="412" r:id="rId21"/>
    <p:sldId id="356" r:id="rId22"/>
    <p:sldId id="335" r:id="rId23"/>
    <p:sldId id="276" r:id="rId24"/>
    <p:sldId id="277" r:id="rId25"/>
    <p:sldId id="278" r:id="rId26"/>
    <p:sldId id="279" r:id="rId27"/>
    <p:sldId id="312" r:id="rId28"/>
    <p:sldId id="413" r:id="rId29"/>
    <p:sldId id="282" r:id="rId30"/>
    <p:sldId id="414" r:id="rId31"/>
    <p:sldId id="284" r:id="rId32"/>
    <p:sldId id="415"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42"/>
    <p:restoredTop sz="89464"/>
  </p:normalViewPr>
  <p:slideViewPr>
    <p:cSldViewPr snapToGrid="0" snapToObjects="1">
      <p:cViewPr varScale="1">
        <p:scale>
          <a:sx n="94" d="100"/>
          <a:sy n="94" d="100"/>
        </p:scale>
        <p:origin x="200"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320" name="Google Shape;320;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2028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98887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89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93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3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183240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68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537795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52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332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c4cb01db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280" name="Google Shape;280;g10c4cb01d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709033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6" Type="http://schemas.openxmlformats.org/officeDocument/2006/relationships/image" Target="../media/image85.png"/><Relationship Id="rId21" Type="http://schemas.openxmlformats.org/officeDocument/2006/relationships/image" Target="../media/image80.png"/><Relationship Id="rId42" Type="http://schemas.openxmlformats.org/officeDocument/2006/relationships/image" Target="../media/image101.png"/><Relationship Id="rId47" Type="http://schemas.openxmlformats.org/officeDocument/2006/relationships/image" Target="../media/image106.png"/><Relationship Id="rId63" Type="http://schemas.openxmlformats.org/officeDocument/2006/relationships/image" Target="../media/image122.png"/><Relationship Id="rId68" Type="http://schemas.openxmlformats.org/officeDocument/2006/relationships/image" Target="../media/image127.png"/><Relationship Id="rId7" Type="http://schemas.openxmlformats.org/officeDocument/2006/relationships/image" Target="../media/image66.png"/><Relationship Id="rId71" Type="http://schemas.openxmlformats.org/officeDocument/2006/relationships/image" Target="../media/image130.png"/><Relationship Id="rId2" Type="http://schemas.openxmlformats.org/officeDocument/2006/relationships/notesSlide" Target="../notesSlides/notesSlide10.xml"/><Relationship Id="rId16" Type="http://schemas.openxmlformats.org/officeDocument/2006/relationships/image" Target="../media/image75.png"/><Relationship Id="rId29" Type="http://schemas.openxmlformats.org/officeDocument/2006/relationships/image" Target="../media/image88.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45" Type="http://schemas.openxmlformats.org/officeDocument/2006/relationships/image" Target="../media/image104.png"/><Relationship Id="rId53" Type="http://schemas.openxmlformats.org/officeDocument/2006/relationships/image" Target="../media/image112.png"/><Relationship Id="rId58" Type="http://schemas.openxmlformats.org/officeDocument/2006/relationships/image" Target="../media/image117.png"/><Relationship Id="rId66" Type="http://schemas.openxmlformats.org/officeDocument/2006/relationships/image" Target="../media/image125.png"/><Relationship Id="rId5" Type="http://schemas.openxmlformats.org/officeDocument/2006/relationships/image" Target="../media/image64.png"/><Relationship Id="rId61" Type="http://schemas.openxmlformats.org/officeDocument/2006/relationships/image" Target="../media/image120.png"/><Relationship Id="rId19" Type="http://schemas.openxmlformats.org/officeDocument/2006/relationships/image" Target="../media/image7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2.png"/><Relationship Id="rId48" Type="http://schemas.openxmlformats.org/officeDocument/2006/relationships/image" Target="../media/image107.png"/><Relationship Id="rId56" Type="http://schemas.openxmlformats.org/officeDocument/2006/relationships/image" Target="../media/image115.png"/><Relationship Id="rId64" Type="http://schemas.openxmlformats.org/officeDocument/2006/relationships/image" Target="../media/image123.png"/><Relationship Id="rId69" Type="http://schemas.openxmlformats.org/officeDocument/2006/relationships/image" Target="../media/image128.png"/><Relationship Id="rId8" Type="http://schemas.openxmlformats.org/officeDocument/2006/relationships/image" Target="../media/image67.png"/><Relationship Id="rId51" Type="http://schemas.openxmlformats.org/officeDocument/2006/relationships/image" Target="../media/image110.png"/><Relationship Id="rId3" Type="http://schemas.openxmlformats.org/officeDocument/2006/relationships/image" Target="../media/image62.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png"/><Relationship Id="rId46" Type="http://schemas.openxmlformats.org/officeDocument/2006/relationships/image" Target="../media/image105.png"/><Relationship Id="rId59" Type="http://schemas.openxmlformats.org/officeDocument/2006/relationships/image" Target="../media/image118.png"/><Relationship Id="rId67" Type="http://schemas.openxmlformats.org/officeDocument/2006/relationships/image" Target="../media/image126.png"/><Relationship Id="rId20" Type="http://schemas.openxmlformats.org/officeDocument/2006/relationships/image" Target="../media/image79.png"/><Relationship Id="rId41" Type="http://schemas.openxmlformats.org/officeDocument/2006/relationships/image" Target="../media/image100.png"/><Relationship Id="rId54" Type="http://schemas.openxmlformats.org/officeDocument/2006/relationships/image" Target="../media/image113.png"/><Relationship Id="rId62" Type="http://schemas.openxmlformats.org/officeDocument/2006/relationships/image" Target="../media/image121.png"/><Relationship Id="rId70"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65.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5.png"/><Relationship Id="rId49" Type="http://schemas.openxmlformats.org/officeDocument/2006/relationships/image" Target="../media/image108.png"/><Relationship Id="rId57" Type="http://schemas.openxmlformats.org/officeDocument/2006/relationships/image" Target="../media/image116.png"/><Relationship Id="rId10" Type="http://schemas.openxmlformats.org/officeDocument/2006/relationships/image" Target="../media/image69.png"/><Relationship Id="rId31" Type="http://schemas.openxmlformats.org/officeDocument/2006/relationships/image" Target="../media/image90.png"/><Relationship Id="rId44" Type="http://schemas.openxmlformats.org/officeDocument/2006/relationships/image" Target="../media/image103.png"/><Relationship Id="rId52" Type="http://schemas.openxmlformats.org/officeDocument/2006/relationships/image" Target="../media/image111.png"/><Relationship Id="rId60" Type="http://schemas.openxmlformats.org/officeDocument/2006/relationships/image" Target="../media/image119.png"/><Relationship Id="rId65" Type="http://schemas.openxmlformats.org/officeDocument/2006/relationships/image" Target="../media/image124.png"/><Relationship Id="rId4" Type="http://schemas.openxmlformats.org/officeDocument/2006/relationships/image" Target="../media/image63.png"/><Relationship Id="rId9"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7.png"/><Relationship Id="rId39" Type="http://schemas.openxmlformats.org/officeDocument/2006/relationships/image" Target="../media/image98.png"/><Relationship Id="rId34" Type="http://schemas.openxmlformats.org/officeDocument/2006/relationships/image" Target="../media/image93.png"/><Relationship Id="rId50" Type="http://schemas.openxmlformats.org/officeDocument/2006/relationships/image" Target="../media/image109.png"/><Relationship Id="rId55"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26" Type="http://schemas.openxmlformats.org/officeDocument/2006/relationships/image" Target="../media/image155.png"/><Relationship Id="rId21" Type="http://schemas.openxmlformats.org/officeDocument/2006/relationships/image" Target="../media/image150.png"/><Relationship Id="rId42" Type="http://schemas.openxmlformats.org/officeDocument/2006/relationships/image" Target="../media/image171.png"/><Relationship Id="rId47" Type="http://schemas.openxmlformats.org/officeDocument/2006/relationships/image" Target="../media/image175.png"/><Relationship Id="rId63" Type="http://schemas.openxmlformats.org/officeDocument/2006/relationships/image" Target="../media/image191.png"/><Relationship Id="rId68" Type="http://schemas.openxmlformats.org/officeDocument/2006/relationships/image" Target="../media/image195.png"/><Relationship Id="rId7" Type="http://schemas.openxmlformats.org/officeDocument/2006/relationships/image" Target="../media/image137.png"/><Relationship Id="rId71" Type="http://schemas.openxmlformats.org/officeDocument/2006/relationships/image" Target="../media/image127.png"/><Relationship Id="rId2" Type="http://schemas.openxmlformats.org/officeDocument/2006/relationships/notesSlide" Target="../notesSlides/notesSlide12.xml"/><Relationship Id="rId16" Type="http://schemas.openxmlformats.org/officeDocument/2006/relationships/image" Target="../media/image145.png"/><Relationship Id="rId29" Type="http://schemas.openxmlformats.org/officeDocument/2006/relationships/image" Target="../media/image158.png"/><Relationship Id="rId11" Type="http://schemas.openxmlformats.org/officeDocument/2006/relationships/image" Target="../media/image141.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tiff"/><Relationship Id="rId40" Type="http://schemas.openxmlformats.org/officeDocument/2006/relationships/image" Target="../media/image169.png"/><Relationship Id="rId45" Type="http://schemas.openxmlformats.org/officeDocument/2006/relationships/image" Target="../media/image173.png"/><Relationship Id="rId53" Type="http://schemas.openxmlformats.org/officeDocument/2006/relationships/image" Target="../media/image181.png"/><Relationship Id="rId58" Type="http://schemas.openxmlformats.org/officeDocument/2006/relationships/image" Target="../media/image186.png"/><Relationship Id="rId66" Type="http://schemas.openxmlformats.org/officeDocument/2006/relationships/image" Target="../media/image194.png"/><Relationship Id="rId5" Type="http://schemas.openxmlformats.org/officeDocument/2006/relationships/image" Target="../media/image135.png"/><Relationship Id="rId61" Type="http://schemas.openxmlformats.org/officeDocument/2006/relationships/image" Target="../media/image189.png"/><Relationship Id="rId19" Type="http://schemas.openxmlformats.org/officeDocument/2006/relationships/image" Target="../media/image14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88.png"/><Relationship Id="rId48" Type="http://schemas.openxmlformats.org/officeDocument/2006/relationships/image" Target="../media/image176.png"/><Relationship Id="rId56" Type="http://schemas.openxmlformats.org/officeDocument/2006/relationships/image" Target="../media/image184.png"/><Relationship Id="rId64" Type="http://schemas.openxmlformats.org/officeDocument/2006/relationships/image" Target="../media/image192.png"/><Relationship Id="rId69" Type="http://schemas.openxmlformats.org/officeDocument/2006/relationships/image" Target="../media/image196.png"/><Relationship Id="rId8" Type="http://schemas.openxmlformats.org/officeDocument/2006/relationships/image" Target="../media/image138.jpeg"/><Relationship Id="rId51" Type="http://schemas.openxmlformats.org/officeDocument/2006/relationships/image" Target="../media/image179.png"/><Relationship Id="rId72" Type="http://schemas.openxmlformats.org/officeDocument/2006/relationships/image" Target="../media/image117.png"/><Relationship Id="rId3" Type="http://schemas.openxmlformats.org/officeDocument/2006/relationships/image" Target="../media/image133.png"/><Relationship Id="rId12" Type="http://schemas.openxmlformats.org/officeDocument/2006/relationships/image" Target="../media/image75.png"/><Relationship Id="rId17" Type="http://schemas.openxmlformats.org/officeDocument/2006/relationships/image" Target="../media/image146.tiff"/><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4.png"/><Relationship Id="rId59" Type="http://schemas.openxmlformats.org/officeDocument/2006/relationships/image" Target="../media/image187.png"/><Relationship Id="rId67" Type="http://schemas.openxmlformats.org/officeDocument/2006/relationships/hyperlink" Target="https://landscape.cncf.io/members" TargetMode="External"/><Relationship Id="rId20" Type="http://schemas.openxmlformats.org/officeDocument/2006/relationships/image" Target="../media/image149.png"/><Relationship Id="rId41" Type="http://schemas.openxmlformats.org/officeDocument/2006/relationships/image" Target="../media/image170.png"/><Relationship Id="rId54" Type="http://schemas.openxmlformats.org/officeDocument/2006/relationships/image" Target="../media/image182.png"/><Relationship Id="rId62" Type="http://schemas.openxmlformats.org/officeDocument/2006/relationships/image" Target="../media/image190.png"/><Relationship Id="rId70" Type="http://schemas.openxmlformats.org/officeDocument/2006/relationships/image" Target="../media/image197.tiff"/><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4.png"/><Relationship Id="rId23" Type="http://schemas.openxmlformats.org/officeDocument/2006/relationships/image" Target="../media/image152.svg"/><Relationship Id="rId28" Type="http://schemas.openxmlformats.org/officeDocument/2006/relationships/image" Target="../media/image157.png"/><Relationship Id="rId36" Type="http://schemas.openxmlformats.org/officeDocument/2006/relationships/image" Target="../media/image165.png"/><Relationship Id="rId49" Type="http://schemas.openxmlformats.org/officeDocument/2006/relationships/image" Target="../media/image177.png"/><Relationship Id="rId57" Type="http://schemas.openxmlformats.org/officeDocument/2006/relationships/image" Target="../media/image185.png"/><Relationship Id="rId10" Type="http://schemas.openxmlformats.org/officeDocument/2006/relationships/image" Target="../media/image140.png"/><Relationship Id="rId31" Type="http://schemas.openxmlformats.org/officeDocument/2006/relationships/image" Target="../media/image160.png"/><Relationship Id="rId44" Type="http://schemas.openxmlformats.org/officeDocument/2006/relationships/image" Target="../media/image172.png"/><Relationship Id="rId52" Type="http://schemas.openxmlformats.org/officeDocument/2006/relationships/image" Target="../media/image180.png"/><Relationship Id="rId60" Type="http://schemas.openxmlformats.org/officeDocument/2006/relationships/image" Target="../media/image188.jpeg"/><Relationship Id="rId65" Type="http://schemas.openxmlformats.org/officeDocument/2006/relationships/image" Target="../media/image193.png"/><Relationship Id="rId4" Type="http://schemas.openxmlformats.org/officeDocument/2006/relationships/image" Target="../media/image134.png"/><Relationship Id="rId9"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7.png"/><Relationship Id="rId39" Type="http://schemas.openxmlformats.org/officeDocument/2006/relationships/image" Target="../media/image168.png"/><Relationship Id="rId34" Type="http://schemas.openxmlformats.org/officeDocument/2006/relationships/image" Target="../media/image163.png"/><Relationship Id="rId50" Type="http://schemas.openxmlformats.org/officeDocument/2006/relationships/image" Target="../media/image178.png"/><Relationship Id="rId55" Type="http://schemas.openxmlformats.org/officeDocument/2006/relationships/image" Target="../media/image18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20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5" Type="http://schemas.openxmlformats.org/officeDocument/2006/relationships/hyperlink" Target="https://community.cncf.io/" TargetMode="External"/><Relationship Id="rId10" Type="http://schemas.openxmlformats.org/officeDocument/2006/relationships/image" Target="../media/image208.png"/><Relationship Id="rId4" Type="http://schemas.openxmlformats.org/officeDocument/2006/relationships/hyperlink" Target="https://github.com/cncf/mentoring" TargetMode="External"/><Relationship Id="rId9" Type="http://schemas.openxmlformats.org/officeDocument/2006/relationships/hyperlink" Target="https://events.linuxfoundation.org/kubecon-cloudnativecon-north-america-2022/"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215.png"/><Relationship Id="rId39" Type="http://schemas.openxmlformats.org/officeDocument/2006/relationships/image" Target="../media/image228.png"/><Relationship Id="rId21" Type="http://schemas.openxmlformats.org/officeDocument/2006/relationships/image" Target="../media/image210.png"/><Relationship Id="rId34" Type="http://schemas.openxmlformats.org/officeDocument/2006/relationships/image" Target="../media/image223.png"/><Relationship Id="rId42" Type="http://schemas.openxmlformats.org/officeDocument/2006/relationships/image" Target="../media/image231.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209.png"/><Relationship Id="rId29" Type="http://schemas.openxmlformats.org/officeDocument/2006/relationships/image" Target="../media/image218.png"/><Relationship Id="rId41" Type="http://schemas.openxmlformats.org/officeDocument/2006/relationships/image" Target="../media/image230.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213.png"/><Relationship Id="rId32" Type="http://schemas.openxmlformats.org/officeDocument/2006/relationships/image" Target="../media/image221.png"/><Relationship Id="rId37" Type="http://schemas.openxmlformats.org/officeDocument/2006/relationships/image" Target="../media/image226.png"/><Relationship Id="rId40" Type="http://schemas.openxmlformats.org/officeDocument/2006/relationships/image" Target="../media/image229.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212.png"/><Relationship Id="rId28" Type="http://schemas.openxmlformats.org/officeDocument/2006/relationships/image" Target="../media/image217.png"/><Relationship Id="rId36" Type="http://schemas.openxmlformats.org/officeDocument/2006/relationships/image" Target="../media/image225.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220.png"/><Relationship Id="rId44" Type="http://schemas.openxmlformats.org/officeDocument/2006/relationships/image" Target="../media/image233.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211.png"/><Relationship Id="rId27" Type="http://schemas.openxmlformats.org/officeDocument/2006/relationships/image" Target="../media/image216.png"/><Relationship Id="rId30" Type="http://schemas.openxmlformats.org/officeDocument/2006/relationships/image" Target="../media/image219.png"/><Relationship Id="rId35" Type="http://schemas.openxmlformats.org/officeDocument/2006/relationships/image" Target="../media/image224.png"/><Relationship Id="rId43" Type="http://schemas.openxmlformats.org/officeDocument/2006/relationships/image" Target="../media/image232.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214.png"/><Relationship Id="rId33" Type="http://schemas.openxmlformats.org/officeDocument/2006/relationships/image" Target="../media/image222.png"/><Relationship Id="rId38" Type="http://schemas.openxmlformats.org/officeDocument/2006/relationships/image" Target="../media/image2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hyperlink" Target="https://www.cncf.io/certification/CKA/" TargetMode="External"/><Relationship Id="rId7" Type="http://schemas.openxmlformats.org/officeDocument/2006/relationships/hyperlink" Target="https://training.linuxfoundation.org/cloud-container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www.cncf.io/certification/kcna/" TargetMode="External"/><Relationship Id="rId5" Type="http://schemas.openxmlformats.org/officeDocument/2006/relationships/hyperlink" Target="https://www.cncf.io/certification/cks/" TargetMode="External"/><Relationship Id="rId10" Type="http://schemas.openxmlformats.org/officeDocument/2006/relationships/image" Target="../media/image236.png"/><Relationship Id="rId4" Type="http://schemas.openxmlformats.org/officeDocument/2006/relationships/hyperlink" Target="https://www.cncf.io/certification/ckad/" TargetMode="External"/><Relationship Id="rId9" Type="http://schemas.openxmlformats.org/officeDocument/2006/relationships/image" Target="../media/image235.png"/></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2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2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31.xml.rels><?xml version="1.0" encoding="UTF-8" standalone="yes"?>
<Relationships xmlns="http://schemas.openxmlformats.org/package/2006/relationships"><Relationship Id="rId26" Type="http://schemas.openxmlformats.org/officeDocument/2006/relationships/image" Target="../media/image265.png"/><Relationship Id="rId21" Type="http://schemas.openxmlformats.org/officeDocument/2006/relationships/image" Target="../media/image260.png"/><Relationship Id="rId42" Type="http://schemas.openxmlformats.org/officeDocument/2006/relationships/image" Target="../media/image281.png"/><Relationship Id="rId47" Type="http://schemas.openxmlformats.org/officeDocument/2006/relationships/image" Target="../media/image286.png"/><Relationship Id="rId63" Type="http://schemas.openxmlformats.org/officeDocument/2006/relationships/image" Target="../media/image302.png"/><Relationship Id="rId68" Type="http://schemas.openxmlformats.org/officeDocument/2006/relationships/image" Target="../media/image307.png"/><Relationship Id="rId84" Type="http://schemas.openxmlformats.org/officeDocument/2006/relationships/image" Target="../media/image323.png"/><Relationship Id="rId89" Type="http://schemas.openxmlformats.org/officeDocument/2006/relationships/image" Target="../media/image328.png"/><Relationship Id="rId16" Type="http://schemas.openxmlformats.org/officeDocument/2006/relationships/image" Target="../media/image255.png"/><Relationship Id="rId11" Type="http://schemas.openxmlformats.org/officeDocument/2006/relationships/image" Target="../media/image250.png"/><Relationship Id="rId32" Type="http://schemas.openxmlformats.org/officeDocument/2006/relationships/image" Target="../media/image271.png"/><Relationship Id="rId37" Type="http://schemas.openxmlformats.org/officeDocument/2006/relationships/image" Target="../media/image276.png"/><Relationship Id="rId53" Type="http://schemas.openxmlformats.org/officeDocument/2006/relationships/image" Target="../media/image292.png"/><Relationship Id="rId58" Type="http://schemas.openxmlformats.org/officeDocument/2006/relationships/image" Target="../media/image297.png"/><Relationship Id="rId74" Type="http://schemas.openxmlformats.org/officeDocument/2006/relationships/image" Target="../media/image313.png"/><Relationship Id="rId79" Type="http://schemas.openxmlformats.org/officeDocument/2006/relationships/image" Target="../media/image318.png"/><Relationship Id="rId102" Type="http://schemas.openxmlformats.org/officeDocument/2006/relationships/image" Target="../media/image340.png"/><Relationship Id="rId5" Type="http://schemas.openxmlformats.org/officeDocument/2006/relationships/image" Target="../media/image244.png"/><Relationship Id="rId90" Type="http://schemas.openxmlformats.org/officeDocument/2006/relationships/image" Target="../media/image329.png"/><Relationship Id="rId95" Type="http://schemas.openxmlformats.org/officeDocument/2006/relationships/image" Target="../media/image334.png"/><Relationship Id="rId22" Type="http://schemas.openxmlformats.org/officeDocument/2006/relationships/image" Target="../media/image261.png"/><Relationship Id="rId27" Type="http://schemas.openxmlformats.org/officeDocument/2006/relationships/image" Target="../media/image266.png"/><Relationship Id="rId43" Type="http://schemas.openxmlformats.org/officeDocument/2006/relationships/image" Target="../media/image282.png"/><Relationship Id="rId48" Type="http://schemas.openxmlformats.org/officeDocument/2006/relationships/image" Target="../media/image287.png"/><Relationship Id="rId64" Type="http://schemas.openxmlformats.org/officeDocument/2006/relationships/image" Target="../media/image303.png"/><Relationship Id="rId69" Type="http://schemas.openxmlformats.org/officeDocument/2006/relationships/image" Target="../media/image308.png"/><Relationship Id="rId80" Type="http://schemas.openxmlformats.org/officeDocument/2006/relationships/image" Target="../media/image319.png"/><Relationship Id="rId85" Type="http://schemas.openxmlformats.org/officeDocument/2006/relationships/image" Target="../media/image324.png"/><Relationship Id="rId12" Type="http://schemas.openxmlformats.org/officeDocument/2006/relationships/image" Target="../media/image251.png"/><Relationship Id="rId17" Type="http://schemas.openxmlformats.org/officeDocument/2006/relationships/image" Target="../media/image256.png"/><Relationship Id="rId25" Type="http://schemas.openxmlformats.org/officeDocument/2006/relationships/image" Target="../media/image264.png"/><Relationship Id="rId33" Type="http://schemas.openxmlformats.org/officeDocument/2006/relationships/image" Target="../media/image272.png"/><Relationship Id="rId38" Type="http://schemas.openxmlformats.org/officeDocument/2006/relationships/image" Target="../media/image277.png"/><Relationship Id="rId46" Type="http://schemas.openxmlformats.org/officeDocument/2006/relationships/image" Target="../media/image285.png"/><Relationship Id="rId59" Type="http://schemas.openxmlformats.org/officeDocument/2006/relationships/image" Target="../media/image298.png"/><Relationship Id="rId67" Type="http://schemas.openxmlformats.org/officeDocument/2006/relationships/image" Target="../media/image306.png"/><Relationship Id="rId103" Type="http://schemas.openxmlformats.org/officeDocument/2006/relationships/image" Target="../media/image341.png"/><Relationship Id="rId20" Type="http://schemas.openxmlformats.org/officeDocument/2006/relationships/image" Target="../media/image259.png"/><Relationship Id="rId41" Type="http://schemas.openxmlformats.org/officeDocument/2006/relationships/image" Target="../media/image280.png"/><Relationship Id="rId54" Type="http://schemas.openxmlformats.org/officeDocument/2006/relationships/image" Target="../media/image293.png"/><Relationship Id="rId62" Type="http://schemas.openxmlformats.org/officeDocument/2006/relationships/image" Target="../media/image301.png"/><Relationship Id="rId70" Type="http://schemas.openxmlformats.org/officeDocument/2006/relationships/image" Target="../media/image309.png"/><Relationship Id="rId75" Type="http://schemas.openxmlformats.org/officeDocument/2006/relationships/image" Target="../media/image314.png"/><Relationship Id="rId83" Type="http://schemas.openxmlformats.org/officeDocument/2006/relationships/image" Target="../media/image322.png"/><Relationship Id="rId88" Type="http://schemas.openxmlformats.org/officeDocument/2006/relationships/image" Target="../media/image327.png"/><Relationship Id="rId91" Type="http://schemas.openxmlformats.org/officeDocument/2006/relationships/image" Target="../media/image330.png"/><Relationship Id="rId96" Type="http://schemas.openxmlformats.org/officeDocument/2006/relationships/image" Target="../media/image335.png"/><Relationship Id="rId1" Type="http://schemas.openxmlformats.org/officeDocument/2006/relationships/slideLayout" Target="../slideLayouts/slideLayout3.xml"/><Relationship Id="rId6" Type="http://schemas.openxmlformats.org/officeDocument/2006/relationships/image" Target="../media/image245.png"/><Relationship Id="rId15" Type="http://schemas.openxmlformats.org/officeDocument/2006/relationships/image" Target="../media/image254.png"/><Relationship Id="rId23" Type="http://schemas.openxmlformats.org/officeDocument/2006/relationships/image" Target="../media/image262.png"/><Relationship Id="rId28" Type="http://schemas.openxmlformats.org/officeDocument/2006/relationships/image" Target="../media/image267.png"/><Relationship Id="rId36" Type="http://schemas.openxmlformats.org/officeDocument/2006/relationships/image" Target="../media/image275.png"/><Relationship Id="rId49" Type="http://schemas.openxmlformats.org/officeDocument/2006/relationships/image" Target="../media/image288.png"/><Relationship Id="rId57" Type="http://schemas.openxmlformats.org/officeDocument/2006/relationships/image" Target="../media/image296.png"/><Relationship Id="rId10" Type="http://schemas.openxmlformats.org/officeDocument/2006/relationships/image" Target="../media/image249.png"/><Relationship Id="rId31" Type="http://schemas.openxmlformats.org/officeDocument/2006/relationships/image" Target="../media/image270.png"/><Relationship Id="rId44" Type="http://schemas.openxmlformats.org/officeDocument/2006/relationships/image" Target="../media/image283.png"/><Relationship Id="rId52" Type="http://schemas.openxmlformats.org/officeDocument/2006/relationships/image" Target="../media/image291.png"/><Relationship Id="rId60" Type="http://schemas.openxmlformats.org/officeDocument/2006/relationships/image" Target="../media/image299.png"/><Relationship Id="rId65" Type="http://schemas.openxmlformats.org/officeDocument/2006/relationships/image" Target="../media/image304.png"/><Relationship Id="rId73" Type="http://schemas.openxmlformats.org/officeDocument/2006/relationships/image" Target="../media/image312.png"/><Relationship Id="rId78" Type="http://schemas.openxmlformats.org/officeDocument/2006/relationships/image" Target="../media/image317.png"/><Relationship Id="rId81" Type="http://schemas.openxmlformats.org/officeDocument/2006/relationships/image" Target="../media/image320.png"/><Relationship Id="rId86" Type="http://schemas.openxmlformats.org/officeDocument/2006/relationships/image" Target="../media/image325.png"/><Relationship Id="rId94" Type="http://schemas.openxmlformats.org/officeDocument/2006/relationships/image" Target="../media/image333.png"/><Relationship Id="rId99" Type="http://schemas.openxmlformats.org/officeDocument/2006/relationships/image" Target="../media/image337.png"/><Relationship Id="rId101" Type="http://schemas.openxmlformats.org/officeDocument/2006/relationships/image" Target="../media/image339.png"/><Relationship Id="rId4" Type="http://schemas.openxmlformats.org/officeDocument/2006/relationships/image" Target="../media/image243.png"/><Relationship Id="rId9" Type="http://schemas.openxmlformats.org/officeDocument/2006/relationships/image" Target="../media/image248.png"/><Relationship Id="rId13" Type="http://schemas.openxmlformats.org/officeDocument/2006/relationships/image" Target="../media/image252.png"/><Relationship Id="rId18" Type="http://schemas.openxmlformats.org/officeDocument/2006/relationships/image" Target="../media/image257.png"/><Relationship Id="rId39" Type="http://schemas.openxmlformats.org/officeDocument/2006/relationships/image" Target="../media/image278.png"/><Relationship Id="rId34" Type="http://schemas.openxmlformats.org/officeDocument/2006/relationships/image" Target="../media/image273.png"/><Relationship Id="rId50" Type="http://schemas.openxmlformats.org/officeDocument/2006/relationships/image" Target="../media/image289.png"/><Relationship Id="rId55" Type="http://schemas.openxmlformats.org/officeDocument/2006/relationships/image" Target="../media/image294.png"/><Relationship Id="rId76" Type="http://schemas.openxmlformats.org/officeDocument/2006/relationships/image" Target="../media/image315.png"/><Relationship Id="rId97" Type="http://schemas.openxmlformats.org/officeDocument/2006/relationships/image" Target="../media/image336.png"/><Relationship Id="rId7" Type="http://schemas.openxmlformats.org/officeDocument/2006/relationships/image" Target="../media/image246.png"/><Relationship Id="rId71" Type="http://schemas.openxmlformats.org/officeDocument/2006/relationships/image" Target="../media/image310.png"/><Relationship Id="rId92" Type="http://schemas.openxmlformats.org/officeDocument/2006/relationships/image" Target="../media/image331.png"/><Relationship Id="rId2" Type="http://schemas.openxmlformats.org/officeDocument/2006/relationships/notesSlide" Target="../notesSlides/notesSlide31.xml"/><Relationship Id="rId29" Type="http://schemas.openxmlformats.org/officeDocument/2006/relationships/image" Target="../media/image268.png"/><Relationship Id="rId24" Type="http://schemas.openxmlformats.org/officeDocument/2006/relationships/image" Target="../media/image263.png"/><Relationship Id="rId40" Type="http://schemas.openxmlformats.org/officeDocument/2006/relationships/image" Target="../media/image279.png"/><Relationship Id="rId45" Type="http://schemas.openxmlformats.org/officeDocument/2006/relationships/image" Target="../media/image284.png"/><Relationship Id="rId66" Type="http://schemas.openxmlformats.org/officeDocument/2006/relationships/image" Target="../media/image305.png"/><Relationship Id="rId87" Type="http://schemas.openxmlformats.org/officeDocument/2006/relationships/image" Target="../media/image326.png"/><Relationship Id="rId61" Type="http://schemas.openxmlformats.org/officeDocument/2006/relationships/image" Target="../media/image300.png"/><Relationship Id="rId82" Type="http://schemas.openxmlformats.org/officeDocument/2006/relationships/image" Target="../media/image321.png"/><Relationship Id="rId19" Type="http://schemas.openxmlformats.org/officeDocument/2006/relationships/image" Target="../media/image258.png"/><Relationship Id="rId14" Type="http://schemas.openxmlformats.org/officeDocument/2006/relationships/image" Target="../media/image253.png"/><Relationship Id="rId30" Type="http://schemas.openxmlformats.org/officeDocument/2006/relationships/image" Target="../media/image269.png"/><Relationship Id="rId35" Type="http://schemas.openxmlformats.org/officeDocument/2006/relationships/image" Target="../media/image274.png"/><Relationship Id="rId56" Type="http://schemas.openxmlformats.org/officeDocument/2006/relationships/image" Target="../media/image295.png"/><Relationship Id="rId77" Type="http://schemas.openxmlformats.org/officeDocument/2006/relationships/image" Target="../media/image316.png"/><Relationship Id="rId100" Type="http://schemas.openxmlformats.org/officeDocument/2006/relationships/image" Target="../media/image338.png"/><Relationship Id="rId8" Type="http://schemas.openxmlformats.org/officeDocument/2006/relationships/image" Target="../media/image247.png"/><Relationship Id="rId51" Type="http://schemas.openxmlformats.org/officeDocument/2006/relationships/image" Target="../media/image290.png"/><Relationship Id="rId72" Type="http://schemas.openxmlformats.org/officeDocument/2006/relationships/image" Target="../media/image311.png"/><Relationship Id="rId93" Type="http://schemas.openxmlformats.org/officeDocument/2006/relationships/image" Target="../media/image332.png"/><Relationship Id="rId98" Type="http://schemas.openxmlformats.org/officeDocument/2006/relationships/image" Target="../media/image125.png"/><Relationship Id="rId3" Type="http://schemas.openxmlformats.org/officeDocument/2006/relationships/image" Target="../media/image2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44.png"/><Relationship Id="rId4" Type="http://schemas.openxmlformats.org/officeDocument/2006/relationships/image" Target="../media/image343.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349.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34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347.png"/><Relationship Id="rId5" Type="http://schemas.openxmlformats.org/officeDocument/2006/relationships/hyperlink" Target="https://www.cncf.io/blog/" TargetMode="External"/><Relationship Id="rId10" Type="http://schemas.openxmlformats.org/officeDocument/2006/relationships/image" Target="../media/image346.png"/><Relationship Id="rId4" Type="http://schemas.openxmlformats.org/officeDocument/2006/relationships/hyperlink" Target="https://www.cncf.io/community/recorded-events/" TargetMode="External"/><Relationship Id="rId9" Type="http://schemas.openxmlformats.org/officeDocument/2006/relationships/image" Target="../media/image345.png"/><Relationship Id="rId14" Type="http://schemas.openxmlformats.org/officeDocument/2006/relationships/image" Target="../media/image350.png"/></Relationships>
</file>

<file path=ppt/slides/_rels/slide35.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hyperlink" Target="https://www.cncf.io/people/ambassadors/" TargetMode="External"/><Relationship Id="rId7" Type="http://schemas.openxmlformats.org/officeDocument/2006/relationships/image" Target="../media/image352.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51.png"/><Relationship Id="rId5" Type="http://schemas.openxmlformats.org/officeDocument/2006/relationships/hyperlink" Target="https://www.linuxfoundation.org/membership/" TargetMode="External"/><Relationship Id="rId10" Type="http://schemas.openxmlformats.org/officeDocument/2006/relationships/image" Target="../media/image345.png"/><Relationship Id="rId4" Type="http://schemas.openxmlformats.org/officeDocument/2006/relationships/hyperlink" Target="https://kubernetes.io/partners/" TargetMode="External"/><Relationship Id="rId9" Type="http://schemas.openxmlformats.org/officeDocument/2006/relationships/image" Target="../media/image354.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357.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356.png"/><Relationship Id="rId17" Type="http://schemas.openxmlformats.org/officeDocument/2006/relationships/image" Target="../media/image361.png"/><Relationship Id="rId2" Type="http://schemas.openxmlformats.org/officeDocument/2006/relationships/notesSlide" Target="../notesSlides/notesSlide36.xml"/><Relationship Id="rId16" Type="http://schemas.openxmlformats.org/officeDocument/2006/relationships/image" Target="../media/image360.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355.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359.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35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63.png"/><Relationship Id="rId3" Type="http://schemas.openxmlformats.org/officeDocument/2006/relationships/hyperlink" Target="https://www.cncf.io/people/governing-board/" TargetMode="External"/><Relationship Id="rId7" Type="http://schemas.openxmlformats.org/officeDocument/2006/relationships/image" Target="../media/image362.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64.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65.png"/></Relationships>
</file>

<file path=ppt/slides/_rels/slide41.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67.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68.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8" Type="http://schemas.openxmlformats.org/officeDocument/2006/relationships/image" Target="../media/image25.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s>
</file>

<file path=ppt/slides/_rels/slide50.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379.png"/><Relationship Id="rId3" Type="http://schemas.openxmlformats.org/officeDocument/2006/relationships/image" Target="../media/image369.png"/><Relationship Id="rId7" Type="http://schemas.openxmlformats.org/officeDocument/2006/relationships/image" Target="../media/image373.png"/><Relationship Id="rId12" Type="http://schemas.openxmlformats.org/officeDocument/2006/relationships/image" Target="../media/image378.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372.png"/><Relationship Id="rId11" Type="http://schemas.openxmlformats.org/officeDocument/2006/relationships/image" Target="../media/image377.png"/><Relationship Id="rId5" Type="http://schemas.openxmlformats.org/officeDocument/2006/relationships/image" Target="../media/image371.jpg"/><Relationship Id="rId10" Type="http://schemas.openxmlformats.org/officeDocument/2006/relationships/image" Target="../media/image376.png"/><Relationship Id="rId4" Type="http://schemas.openxmlformats.org/officeDocument/2006/relationships/image" Target="../media/image370.png"/><Relationship Id="rId9" Type="http://schemas.openxmlformats.org/officeDocument/2006/relationships/image" Target="../media/image375.png"/></Relationships>
</file>

<file path=ppt/slides/_rels/slide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dscape.cncf.io/card-mode?enduser=yes&amp;grouping=no&amp;style=flat&amp;embed=tru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zh-CN" altLang="en-US" sz="1000" b="1" dirty="0">
                <a:solidFill>
                  <a:schemeClr val="dk2"/>
                </a:solidFill>
                <a:latin typeface="Century Gothic"/>
                <a:ea typeface="Century Gothic"/>
                <a:cs typeface="Century Gothic"/>
                <a:sym typeface="Century Gothic"/>
              </a:rPr>
              <a:t>学术</a:t>
            </a:r>
            <a:r>
              <a:rPr lang="en-US"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非盈利机构会员</a:t>
            </a:r>
            <a:endParaRPr sz="1000" b="1" dirty="0">
              <a:solidFill>
                <a:srgbClr val="3F4749"/>
              </a:solidFill>
              <a:latin typeface="Century Gothic"/>
              <a:ea typeface="Century Gothic"/>
              <a:cs typeface="Century Gothic"/>
              <a:sym typeface="Century Gothic"/>
            </a:endParaRPr>
          </a:p>
        </p:txBody>
      </p:sp>
      <p:sp>
        <p:nvSpPr>
          <p:cNvPr id="323" name="Google Shape;323;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324" name="Google Shape;324;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325" name="Google Shape;325;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53334" y="1259816"/>
            <a:ext cx="777240" cy="466344"/>
          </a:xfrm>
          <a:prstGeom prst="rect">
            <a:avLst/>
          </a:prstGeom>
          <a:noFill/>
          <a:ln>
            <a:noFill/>
          </a:ln>
        </p:spPr>
      </p:pic>
      <p:pic>
        <p:nvPicPr>
          <p:cNvPr id="326" name="Google Shape;326;p2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963788" y="1254958"/>
            <a:ext cx="777240" cy="476060"/>
          </a:xfrm>
          <a:prstGeom prst="rect">
            <a:avLst/>
          </a:prstGeom>
          <a:noFill/>
          <a:ln>
            <a:noFill/>
          </a:ln>
        </p:spPr>
      </p:pic>
      <p:pic>
        <p:nvPicPr>
          <p:cNvPr id="327" name="Google Shape;327;p2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866654" y="1254958"/>
            <a:ext cx="777240" cy="476060"/>
          </a:xfrm>
          <a:prstGeom prst="rect">
            <a:avLst/>
          </a:prstGeom>
          <a:noFill/>
          <a:ln>
            <a:noFill/>
          </a:ln>
        </p:spPr>
      </p:pic>
      <p:pic>
        <p:nvPicPr>
          <p:cNvPr id="328" name="Google Shape;328;p2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769521" y="1254958"/>
            <a:ext cx="777240" cy="476060"/>
          </a:xfrm>
          <a:prstGeom prst="rect">
            <a:avLst/>
          </a:prstGeom>
          <a:noFill/>
          <a:ln>
            <a:noFill/>
          </a:ln>
        </p:spPr>
      </p:pic>
      <p:pic>
        <p:nvPicPr>
          <p:cNvPr id="329" name="Google Shape;329;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392365" y="1201523"/>
            <a:ext cx="777240" cy="582930"/>
          </a:xfrm>
          <a:prstGeom prst="rect">
            <a:avLst/>
          </a:prstGeom>
          <a:noFill/>
          <a:ln>
            <a:noFill/>
          </a:ln>
        </p:spPr>
      </p:pic>
      <p:pic>
        <p:nvPicPr>
          <p:cNvPr id="330" name="Google Shape;330;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331" name="Google Shape;331;p27"/>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856201" y="1151231"/>
            <a:ext cx="594360" cy="683514"/>
          </a:xfrm>
          <a:prstGeom prst="rect">
            <a:avLst/>
          </a:prstGeom>
          <a:noFill/>
          <a:ln>
            <a:noFill/>
          </a:ln>
        </p:spPr>
      </p:pic>
      <p:pic>
        <p:nvPicPr>
          <p:cNvPr id="332" name="Google Shape;332;p2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76187" y="1296696"/>
            <a:ext cx="640080" cy="392582"/>
          </a:xfrm>
          <a:prstGeom prst="rect">
            <a:avLst/>
          </a:prstGeom>
          <a:noFill/>
          <a:ln>
            <a:noFill/>
          </a:ln>
        </p:spPr>
      </p:pic>
      <p:sp>
        <p:nvSpPr>
          <p:cNvPr id="333" name="Google Shape;333;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334" name="Google Shape;334;p2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679307" y="2055769"/>
            <a:ext cx="777240" cy="476060"/>
          </a:xfrm>
          <a:prstGeom prst="rect">
            <a:avLst/>
          </a:prstGeom>
          <a:noFill/>
          <a:ln>
            <a:noFill/>
          </a:ln>
        </p:spPr>
      </p:pic>
      <p:pic>
        <p:nvPicPr>
          <p:cNvPr id="335" name="Google Shape;335;p27"/>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488697" y="2055769"/>
            <a:ext cx="777240" cy="476060"/>
          </a:xfrm>
          <a:prstGeom prst="rect">
            <a:avLst/>
          </a:prstGeom>
          <a:noFill/>
          <a:ln>
            <a:noFill/>
          </a:ln>
        </p:spPr>
      </p:pic>
      <p:pic>
        <p:nvPicPr>
          <p:cNvPr id="336" name="Google Shape;336;p2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5641316" y="1987017"/>
            <a:ext cx="1005840" cy="613563"/>
          </a:xfrm>
          <a:prstGeom prst="rect">
            <a:avLst/>
          </a:prstGeom>
          <a:noFill/>
          <a:ln>
            <a:noFill/>
          </a:ln>
        </p:spPr>
      </p:pic>
      <p:pic>
        <p:nvPicPr>
          <p:cNvPr id="337" name="Google Shape;337;p27"/>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1577714" y="2172355"/>
            <a:ext cx="777240" cy="242888"/>
          </a:xfrm>
          <a:prstGeom prst="rect">
            <a:avLst/>
          </a:prstGeom>
          <a:noFill/>
          <a:ln>
            <a:noFill/>
          </a:ln>
        </p:spPr>
      </p:pic>
      <p:pic>
        <p:nvPicPr>
          <p:cNvPr id="338" name="Google Shape;338;p27"/>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5148966" y="3606270"/>
            <a:ext cx="640075" cy="393187"/>
          </a:xfrm>
          <a:prstGeom prst="rect">
            <a:avLst/>
          </a:prstGeom>
          <a:noFill/>
          <a:ln>
            <a:noFill/>
          </a:ln>
        </p:spPr>
      </p:pic>
      <p:pic>
        <p:nvPicPr>
          <p:cNvPr id="339" name="Google Shape;339;p27"/>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592701" y="3689436"/>
            <a:ext cx="496250" cy="226855"/>
          </a:xfrm>
          <a:prstGeom prst="rect">
            <a:avLst/>
          </a:prstGeom>
          <a:noFill/>
          <a:ln>
            <a:noFill/>
          </a:ln>
        </p:spPr>
      </p:pic>
      <p:pic>
        <p:nvPicPr>
          <p:cNvPr id="340" name="Google Shape;340;p27"/>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906406" y="3591846"/>
            <a:ext cx="457200" cy="422034"/>
          </a:xfrm>
          <a:prstGeom prst="rect">
            <a:avLst/>
          </a:prstGeom>
          <a:noFill/>
          <a:ln>
            <a:noFill/>
          </a:ln>
        </p:spPr>
      </p:pic>
      <p:pic>
        <p:nvPicPr>
          <p:cNvPr id="341" name="Google Shape;341;p27"/>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515089" y="3607574"/>
            <a:ext cx="594350" cy="390578"/>
          </a:xfrm>
          <a:prstGeom prst="rect">
            <a:avLst/>
          </a:prstGeom>
          <a:noFill/>
          <a:ln>
            <a:noFill/>
          </a:ln>
        </p:spPr>
      </p:pic>
      <p:pic>
        <p:nvPicPr>
          <p:cNvPr id="342" name="Google Shape;342;p27"/>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7958824" y="3596815"/>
            <a:ext cx="594350" cy="412096"/>
          </a:xfrm>
          <a:prstGeom prst="rect">
            <a:avLst/>
          </a:prstGeom>
          <a:noFill/>
          <a:ln>
            <a:noFill/>
          </a:ln>
        </p:spPr>
      </p:pic>
      <p:pic>
        <p:nvPicPr>
          <p:cNvPr id="343" name="Google Shape;343;p27"/>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403133" y="3717672"/>
            <a:ext cx="758950" cy="170381"/>
          </a:xfrm>
          <a:prstGeom prst="rect">
            <a:avLst/>
          </a:prstGeom>
          <a:noFill/>
          <a:ln>
            <a:noFill/>
          </a:ln>
        </p:spPr>
      </p:pic>
      <p:pic>
        <p:nvPicPr>
          <p:cNvPr id="344" name="Google Shape;344;p27"/>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123150" y="3224998"/>
            <a:ext cx="685800" cy="127363"/>
          </a:xfrm>
          <a:prstGeom prst="rect">
            <a:avLst/>
          </a:prstGeom>
          <a:noFill/>
          <a:ln>
            <a:noFill/>
          </a:ln>
        </p:spPr>
      </p:pic>
      <p:pic>
        <p:nvPicPr>
          <p:cNvPr id="345" name="Google Shape;345;p27"/>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530700" y="3151511"/>
            <a:ext cx="548650" cy="274336"/>
          </a:xfrm>
          <a:prstGeom prst="rect">
            <a:avLst/>
          </a:prstGeom>
          <a:noFill/>
          <a:ln>
            <a:noFill/>
          </a:ln>
        </p:spPr>
      </p:pic>
      <p:pic>
        <p:nvPicPr>
          <p:cNvPr id="346" name="Google Shape;346;p27"/>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3201610" y="3716685"/>
            <a:ext cx="594350" cy="172355"/>
          </a:xfrm>
          <a:prstGeom prst="rect">
            <a:avLst/>
          </a:prstGeom>
          <a:noFill/>
          <a:ln>
            <a:noFill/>
          </a:ln>
        </p:spPr>
      </p:pic>
      <p:pic>
        <p:nvPicPr>
          <p:cNvPr id="347" name="Google Shape;347;p27"/>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5219774" y="3168155"/>
            <a:ext cx="496250" cy="241049"/>
          </a:xfrm>
          <a:prstGeom prst="rect">
            <a:avLst/>
          </a:prstGeom>
          <a:noFill/>
          <a:ln>
            <a:noFill/>
          </a:ln>
        </p:spPr>
      </p:pic>
      <p:pic>
        <p:nvPicPr>
          <p:cNvPr id="348" name="Google Shape;348;p27"/>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5759824" y="3215205"/>
            <a:ext cx="685800" cy="146949"/>
          </a:xfrm>
          <a:prstGeom prst="rect">
            <a:avLst/>
          </a:prstGeom>
          <a:noFill/>
          <a:ln>
            <a:noFill/>
          </a:ln>
        </p:spPr>
      </p:pic>
      <p:pic>
        <p:nvPicPr>
          <p:cNvPr id="349" name="Google Shape;349;p27"/>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6553895" y="3691992"/>
            <a:ext cx="685800" cy="221742"/>
          </a:xfrm>
          <a:prstGeom prst="rect">
            <a:avLst/>
          </a:prstGeom>
          <a:noFill/>
          <a:ln>
            <a:noFill/>
          </a:ln>
        </p:spPr>
      </p:pic>
      <p:pic>
        <p:nvPicPr>
          <p:cNvPr id="350" name="Google Shape;350;p27"/>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7279222" y="3660207"/>
            <a:ext cx="640075" cy="285312"/>
          </a:xfrm>
          <a:prstGeom prst="rect">
            <a:avLst/>
          </a:prstGeom>
          <a:noFill/>
          <a:ln>
            <a:noFill/>
          </a:ln>
        </p:spPr>
      </p:pic>
      <p:pic>
        <p:nvPicPr>
          <p:cNvPr id="351" name="Google Shape;351;p27"/>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7081849" y="3228100"/>
            <a:ext cx="685800" cy="121158"/>
          </a:xfrm>
          <a:prstGeom prst="rect">
            <a:avLst/>
          </a:prstGeom>
          <a:noFill/>
          <a:ln>
            <a:noFill/>
          </a:ln>
        </p:spPr>
      </p:pic>
      <p:pic>
        <p:nvPicPr>
          <p:cNvPr id="352" name="Google Shape;352;p27"/>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5828568" y="3689707"/>
            <a:ext cx="685800" cy="226313"/>
          </a:xfrm>
          <a:prstGeom prst="rect">
            <a:avLst/>
          </a:prstGeom>
          <a:noFill/>
          <a:ln>
            <a:noFill/>
          </a:ln>
        </p:spPr>
      </p:pic>
      <p:pic>
        <p:nvPicPr>
          <p:cNvPr id="353" name="Google Shape;353;p27"/>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7811449" y="3157923"/>
            <a:ext cx="594350" cy="261512"/>
          </a:xfrm>
          <a:prstGeom prst="rect">
            <a:avLst/>
          </a:prstGeom>
          <a:noFill/>
          <a:ln>
            <a:noFill/>
          </a:ln>
        </p:spPr>
      </p:pic>
      <p:pic>
        <p:nvPicPr>
          <p:cNvPr id="354" name="Google Shape;354;p27"/>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2387104" y="2222159"/>
            <a:ext cx="777225" cy="143279"/>
          </a:xfrm>
          <a:prstGeom prst="rect">
            <a:avLst/>
          </a:prstGeom>
          <a:noFill/>
          <a:ln>
            <a:noFill/>
          </a:ln>
        </p:spPr>
      </p:pic>
      <p:pic>
        <p:nvPicPr>
          <p:cNvPr id="355" name="Google Shape;355;p27"/>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1852750" y="3181973"/>
            <a:ext cx="594350" cy="213413"/>
          </a:xfrm>
          <a:prstGeom prst="rect">
            <a:avLst/>
          </a:prstGeom>
          <a:noFill/>
          <a:ln>
            <a:noFill/>
          </a:ln>
        </p:spPr>
      </p:pic>
      <p:pic>
        <p:nvPicPr>
          <p:cNvPr id="356" name="Google Shape;356;p27"/>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357" name="Google Shape;357;p27"/>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358" name="Google Shape;358;p27"/>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4679724" y="3142731"/>
            <a:ext cx="496250" cy="291897"/>
          </a:xfrm>
          <a:prstGeom prst="rect">
            <a:avLst/>
          </a:prstGeom>
          <a:noFill/>
          <a:ln>
            <a:noFill/>
          </a:ln>
        </p:spPr>
      </p:pic>
      <p:pic>
        <p:nvPicPr>
          <p:cNvPr id="359" name="Google Shape;359;p27"/>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5779560" y="4509523"/>
            <a:ext cx="640075" cy="142134"/>
          </a:xfrm>
          <a:prstGeom prst="rect">
            <a:avLst/>
          </a:prstGeom>
          <a:noFill/>
          <a:ln>
            <a:noFill/>
          </a:ln>
        </p:spPr>
      </p:pic>
      <p:pic>
        <p:nvPicPr>
          <p:cNvPr id="360" name="Google Shape;360;p27"/>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3341894" y="1186213"/>
            <a:ext cx="496267" cy="613550"/>
          </a:xfrm>
          <a:prstGeom prst="rect">
            <a:avLst/>
          </a:prstGeom>
          <a:noFill/>
          <a:ln>
            <a:noFill/>
          </a:ln>
        </p:spPr>
      </p:pic>
      <p:pic>
        <p:nvPicPr>
          <p:cNvPr id="361" name="Google Shape;361;p27"/>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3222387" y="4742999"/>
            <a:ext cx="411600" cy="296400"/>
          </a:xfrm>
          <a:prstGeom prst="rect">
            <a:avLst/>
          </a:prstGeom>
          <a:noFill/>
          <a:ln>
            <a:noFill/>
          </a:ln>
        </p:spPr>
      </p:pic>
      <p:pic>
        <p:nvPicPr>
          <p:cNvPr id="362" name="Google Shape;362;p27"/>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5510133" y="4695747"/>
            <a:ext cx="411480" cy="390905"/>
          </a:xfrm>
          <a:prstGeom prst="rect">
            <a:avLst/>
          </a:prstGeom>
          <a:noFill/>
          <a:ln>
            <a:noFill/>
          </a:ln>
        </p:spPr>
      </p:pic>
      <p:pic>
        <p:nvPicPr>
          <p:cNvPr id="363" name="Google Shape;363;p27"/>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2729337" y="4464628"/>
            <a:ext cx="411479" cy="231926"/>
          </a:xfrm>
          <a:prstGeom prst="rect">
            <a:avLst/>
          </a:prstGeom>
          <a:noFill/>
          <a:ln>
            <a:noFill/>
          </a:ln>
        </p:spPr>
      </p:pic>
      <p:pic>
        <p:nvPicPr>
          <p:cNvPr id="364" name="Google Shape;364;p27"/>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5196949" y="4453406"/>
            <a:ext cx="411480" cy="254369"/>
          </a:xfrm>
          <a:prstGeom prst="rect">
            <a:avLst/>
          </a:prstGeom>
          <a:noFill/>
          <a:ln>
            <a:noFill/>
          </a:ln>
        </p:spPr>
      </p:pic>
      <p:pic>
        <p:nvPicPr>
          <p:cNvPr id="365" name="Google Shape;365;p27"/>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6590766" y="4490813"/>
            <a:ext cx="411480" cy="179555"/>
          </a:xfrm>
          <a:prstGeom prst="rect">
            <a:avLst/>
          </a:prstGeom>
          <a:noFill/>
          <a:ln>
            <a:noFill/>
          </a:ln>
        </p:spPr>
      </p:pic>
      <p:pic>
        <p:nvPicPr>
          <p:cNvPr id="366" name="Google Shape;366;p27"/>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3894558" y="4513258"/>
            <a:ext cx="411480" cy="134666"/>
          </a:xfrm>
          <a:prstGeom prst="rect">
            <a:avLst/>
          </a:prstGeom>
          <a:noFill/>
          <a:ln>
            <a:noFill/>
          </a:ln>
        </p:spPr>
      </p:pic>
      <p:pic>
        <p:nvPicPr>
          <p:cNvPr id="367" name="Google Shape;367;p27"/>
          <p:cNvPicPr preferRelativeResize="0"/>
          <p:nvPr/>
        </p:nvPicPr>
        <p:blipFill rotWithShape="1">
          <a:blip r:embed="rId44" cstate="screen">
            <a:alphaModFix/>
            <a:extLst>
              <a:ext uri="{28A0092B-C50C-407E-A947-70E740481C1C}">
                <a14:useLocalDpi xmlns:a14="http://schemas.microsoft.com/office/drawing/2010/main"/>
              </a:ext>
            </a:extLst>
          </a:blip>
          <a:srcRect/>
          <a:stretch/>
        </p:blipFill>
        <p:spPr>
          <a:xfrm>
            <a:off x="2146727" y="4487073"/>
            <a:ext cx="411480" cy="187036"/>
          </a:xfrm>
          <a:prstGeom prst="rect">
            <a:avLst/>
          </a:prstGeom>
          <a:noFill/>
          <a:ln>
            <a:noFill/>
          </a:ln>
        </p:spPr>
      </p:pic>
      <p:pic>
        <p:nvPicPr>
          <p:cNvPr id="368" name="Google Shape;368;p27"/>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634036" y="4514754"/>
            <a:ext cx="411480" cy="131674"/>
          </a:xfrm>
          <a:prstGeom prst="rect">
            <a:avLst/>
          </a:prstGeom>
          <a:noFill/>
          <a:ln>
            <a:noFill/>
          </a:ln>
        </p:spPr>
      </p:pic>
      <p:pic>
        <p:nvPicPr>
          <p:cNvPr id="369" name="Google Shape;369;p27"/>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3311947" y="4509517"/>
            <a:ext cx="411480" cy="142148"/>
          </a:xfrm>
          <a:prstGeom prst="rect">
            <a:avLst/>
          </a:prstGeom>
          <a:noFill/>
          <a:ln>
            <a:noFill/>
          </a:ln>
        </p:spPr>
      </p:pic>
      <p:pic>
        <p:nvPicPr>
          <p:cNvPr id="370" name="Google Shape;370;p27"/>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51425" y="4543183"/>
            <a:ext cx="411480" cy="74815"/>
          </a:xfrm>
          <a:prstGeom prst="rect">
            <a:avLst/>
          </a:prstGeom>
          <a:noFill/>
          <a:ln>
            <a:noFill/>
          </a:ln>
        </p:spPr>
      </p:pic>
      <p:pic>
        <p:nvPicPr>
          <p:cNvPr id="371" name="Google Shape;371;p27"/>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3711673" y="4837315"/>
            <a:ext cx="685800" cy="107769"/>
          </a:xfrm>
          <a:prstGeom prst="rect">
            <a:avLst/>
          </a:prstGeom>
          <a:noFill/>
          <a:ln>
            <a:noFill/>
          </a:ln>
        </p:spPr>
      </p:pic>
      <p:pic>
        <p:nvPicPr>
          <p:cNvPr id="372" name="Google Shape;372;p27"/>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1216646" y="4522405"/>
            <a:ext cx="758950" cy="116372"/>
          </a:xfrm>
          <a:prstGeom prst="rect">
            <a:avLst/>
          </a:prstGeom>
          <a:noFill/>
          <a:ln>
            <a:noFill/>
          </a:ln>
        </p:spPr>
      </p:pic>
      <p:pic>
        <p:nvPicPr>
          <p:cNvPr id="373" name="Google Shape;373;p27"/>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8606238" y="4510486"/>
            <a:ext cx="457200" cy="140210"/>
          </a:xfrm>
          <a:prstGeom prst="rect">
            <a:avLst/>
          </a:prstGeom>
          <a:noFill/>
          <a:ln>
            <a:noFill/>
          </a:ln>
        </p:spPr>
      </p:pic>
      <p:pic>
        <p:nvPicPr>
          <p:cNvPr id="374" name="Google Shape;374;p27"/>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4883798" y="4768667"/>
            <a:ext cx="548650" cy="245065"/>
          </a:xfrm>
          <a:prstGeom prst="rect">
            <a:avLst/>
          </a:prstGeom>
          <a:noFill/>
          <a:ln>
            <a:noFill/>
          </a:ln>
        </p:spPr>
      </p:pic>
      <p:pic>
        <p:nvPicPr>
          <p:cNvPr id="375" name="Google Shape;375;p27"/>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4477169" y="4496469"/>
            <a:ext cx="548650" cy="168243"/>
          </a:xfrm>
          <a:prstGeom prst="rect">
            <a:avLst/>
          </a:prstGeom>
          <a:noFill/>
          <a:ln>
            <a:noFill/>
          </a:ln>
        </p:spPr>
      </p:pic>
      <p:pic>
        <p:nvPicPr>
          <p:cNvPr id="376" name="Google Shape;376;p27"/>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6672388" y="1209067"/>
            <a:ext cx="594350" cy="567842"/>
          </a:xfrm>
          <a:prstGeom prst="rect">
            <a:avLst/>
          </a:prstGeom>
          <a:noFill/>
          <a:ln>
            <a:noFill/>
          </a:ln>
        </p:spPr>
      </p:pic>
      <p:pic>
        <p:nvPicPr>
          <p:cNvPr id="377" name="Google Shape;377;p27"/>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75300" y="3082879"/>
            <a:ext cx="411600" cy="411600"/>
          </a:xfrm>
          <a:prstGeom prst="rect">
            <a:avLst/>
          </a:prstGeom>
          <a:noFill/>
          <a:ln>
            <a:noFill/>
          </a:ln>
        </p:spPr>
      </p:pic>
      <p:pic>
        <p:nvPicPr>
          <p:cNvPr id="378" name="Google Shape;378;p27"/>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3196480" y="2032897"/>
            <a:ext cx="640075" cy="521804"/>
          </a:xfrm>
          <a:prstGeom prst="rect">
            <a:avLst/>
          </a:prstGeom>
          <a:noFill/>
          <a:ln>
            <a:noFill/>
          </a:ln>
        </p:spPr>
      </p:pic>
      <p:pic>
        <p:nvPicPr>
          <p:cNvPr id="379" name="Google Shape;379;p27"/>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6489424" y="3211869"/>
            <a:ext cx="548625" cy="153622"/>
          </a:xfrm>
          <a:prstGeom prst="rect">
            <a:avLst/>
          </a:prstGeom>
          <a:noFill/>
          <a:ln>
            <a:noFill/>
          </a:ln>
        </p:spPr>
      </p:pic>
      <p:pic>
        <p:nvPicPr>
          <p:cNvPr id="380" name="Google Shape;380;p27"/>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7938857" y="4533447"/>
            <a:ext cx="496250" cy="94288"/>
          </a:xfrm>
          <a:prstGeom prst="rect">
            <a:avLst/>
          </a:prstGeom>
          <a:noFill/>
          <a:ln>
            <a:noFill/>
          </a:ln>
        </p:spPr>
      </p:pic>
      <p:pic>
        <p:nvPicPr>
          <p:cNvPr id="381" name="Google Shape;381;p27"/>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8449600" y="3217813"/>
            <a:ext cx="685800" cy="141732"/>
          </a:xfrm>
          <a:prstGeom prst="rect">
            <a:avLst/>
          </a:prstGeom>
          <a:noFill/>
          <a:ln>
            <a:noFill/>
          </a:ln>
        </p:spPr>
      </p:pic>
      <p:pic>
        <p:nvPicPr>
          <p:cNvPr id="382" name="Google Shape;382;p27"/>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3311949" y="3191603"/>
            <a:ext cx="594350" cy="194152"/>
          </a:xfrm>
          <a:prstGeom prst="rect">
            <a:avLst/>
          </a:prstGeom>
          <a:noFill/>
          <a:ln>
            <a:noFill/>
          </a:ln>
        </p:spPr>
      </p:pic>
      <p:pic>
        <p:nvPicPr>
          <p:cNvPr id="383" name="Google Shape;383;p27"/>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50475" y="3708758"/>
            <a:ext cx="594350" cy="188211"/>
          </a:xfrm>
          <a:prstGeom prst="rect">
            <a:avLst/>
          </a:prstGeom>
          <a:noFill/>
          <a:ln>
            <a:noFill/>
          </a:ln>
        </p:spPr>
      </p:pic>
      <p:pic>
        <p:nvPicPr>
          <p:cNvPr id="384" name="Google Shape;384;p27"/>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7173377" y="4460014"/>
            <a:ext cx="594350" cy="241153"/>
          </a:xfrm>
          <a:prstGeom prst="rect">
            <a:avLst/>
          </a:prstGeom>
          <a:noFill/>
          <a:ln>
            <a:noFill/>
          </a:ln>
        </p:spPr>
      </p:pic>
      <p:pic>
        <p:nvPicPr>
          <p:cNvPr id="385" name="Google Shape;385;p27"/>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4475158" y="4716399"/>
            <a:ext cx="330955" cy="349600"/>
          </a:xfrm>
          <a:prstGeom prst="rect">
            <a:avLst/>
          </a:prstGeom>
          <a:noFill/>
          <a:ln>
            <a:noFill/>
          </a:ln>
        </p:spPr>
      </p:pic>
      <p:pic>
        <p:nvPicPr>
          <p:cNvPr id="386" name="Google Shape;386;p27"/>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684352" y="3704794"/>
            <a:ext cx="594350" cy="196138"/>
          </a:xfrm>
          <a:prstGeom prst="rect">
            <a:avLst/>
          </a:prstGeom>
          <a:noFill/>
          <a:ln>
            <a:noFill/>
          </a:ln>
        </p:spPr>
      </p:pic>
      <p:pic>
        <p:nvPicPr>
          <p:cNvPr id="387" name="Google Shape;387;p27"/>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1318229" y="3636941"/>
            <a:ext cx="548650" cy="331843"/>
          </a:xfrm>
          <a:prstGeom prst="rect">
            <a:avLst/>
          </a:prstGeom>
          <a:noFill/>
          <a:ln>
            <a:noFill/>
          </a:ln>
        </p:spPr>
      </p:pic>
      <p:pic>
        <p:nvPicPr>
          <p:cNvPr id="388" name="Google Shape;388;p27"/>
          <p:cNvPicPr preferRelativeResize="0"/>
          <p:nvPr/>
        </p:nvPicPr>
        <p:blipFill rotWithShape="1">
          <a:blip r:embed="rId65" cstate="screen">
            <a:alphaModFix/>
            <a:extLst>
              <a:ext uri="{28A0092B-C50C-407E-A947-70E740481C1C}">
                <a14:useLocalDpi xmlns:a14="http://schemas.microsoft.com/office/drawing/2010/main"/>
              </a:ext>
            </a:extLst>
          </a:blip>
          <a:srcRect/>
          <a:stretch/>
        </p:blipFill>
        <p:spPr>
          <a:xfrm>
            <a:off x="8295231" y="1318187"/>
            <a:ext cx="827246" cy="349600"/>
          </a:xfrm>
          <a:prstGeom prst="rect">
            <a:avLst/>
          </a:prstGeom>
          <a:noFill/>
          <a:ln>
            <a:noFill/>
          </a:ln>
        </p:spPr>
      </p:pic>
      <p:pic>
        <p:nvPicPr>
          <p:cNvPr id="389" name="Google Shape;389;p27"/>
          <p:cNvPicPr preferRelativeResize="0"/>
          <p:nvPr/>
        </p:nvPicPr>
        <p:blipFill>
          <a:blip r:embed="rId66" cstate="screen">
            <a:alphaModFix/>
            <a:extLst>
              <a:ext uri="{28A0092B-C50C-407E-A947-70E740481C1C}">
                <a14:useLocalDpi xmlns:a14="http://schemas.microsoft.com/office/drawing/2010/main"/>
              </a:ext>
            </a:extLst>
          </a:blip>
          <a:stretch>
            <a:fillRect/>
          </a:stretch>
        </p:blipFill>
        <p:spPr>
          <a:xfrm>
            <a:off x="3868705" y="2226240"/>
            <a:ext cx="827250" cy="135117"/>
          </a:xfrm>
          <a:prstGeom prst="rect">
            <a:avLst/>
          </a:prstGeom>
          <a:noFill/>
          <a:ln>
            <a:noFill/>
          </a:ln>
        </p:spPr>
      </p:pic>
      <p:pic>
        <p:nvPicPr>
          <p:cNvPr id="390" name="Google Shape;390;p27"/>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4728105" y="2127873"/>
            <a:ext cx="881060" cy="331850"/>
          </a:xfrm>
          <a:prstGeom prst="rect">
            <a:avLst/>
          </a:prstGeom>
          <a:noFill/>
          <a:ln>
            <a:noFill/>
          </a:ln>
        </p:spPr>
      </p:pic>
      <p:pic>
        <p:nvPicPr>
          <p:cNvPr id="391" name="Google Shape;391;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2490900" y="3186341"/>
            <a:ext cx="777250" cy="204676"/>
          </a:xfrm>
          <a:prstGeom prst="rect">
            <a:avLst/>
          </a:prstGeom>
          <a:noFill/>
          <a:ln>
            <a:noFill/>
          </a:ln>
        </p:spPr>
      </p:pic>
      <p:pic>
        <p:nvPicPr>
          <p:cNvPr id="392" name="Google Shape;392;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786613" y="2152128"/>
            <a:ext cx="758950" cy="283341"/>
          </a:xfrm>
          <a:prstGeom prst="rect">
            <a:avLst/>
          </a:prstGeom>
          <a:noFill/>
          <a:ln>
            <a:noFill/>
          </a:ln>
        </p:spPr>
      </p:pic>
      <p:pic>
        <p:nvPicPr>
          <p:cNvPr id="393" name="Google Shape;393;p27"/>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3950100" y="3226957"/>
            <a:ext cx="685825" cy="123444"/>
          </a:xfrm>
          <a:prstGeom prst="rect">
            <a:avLst/>
          </a:prstGeom>
          <a:noFill/>
          <a:ln>
            <a:noFill/>
          </a:ln>
        </p:spPr>
      </p:pic>
      <p:pic>
        <p:nvPicPr>
          <p:cNvPr id="394" name="Google Shape;394;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3835487" y="3717524"/>
            <a:ext cx="640075" cy="170679"/>
          </a:xfrm>
          <a:prstGeom prst="rect">
            <a:avLst/>
          </a:prstGeom>
          <a:noFill/>
          <a:ln>
            <a:noFill/>
          </a:ln>
        </p:spPr>
      </p:pic>
    </p:spTree>
    <p:extLst>
      <p:ext uri="{BB962C8B-B14F-4D97-AF65-F5344CB8AC3E}">
        <p14:creationId xmlns:p14="http://schemas.microsoft.com/office/powerpoint/2010/main" val="124152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0"/>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members</a:t>
            </a:r>
            <a:r>
              <a:rPr lang="en-US" altLang="zh-CN" dirty="0"/>
              <a:t> </a:t>
            </a:r>
            <a:endParaRPr i="0" u="none" strike="noStrike" cap="none" dirty="0"/>
          </a:p>
        </p:txBody>
      </p:sp>
      <p:pic>
        <p:nvPicPr>
          <p:cNvPr id="369" name="Google Shape;369;p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2400" y="1235414"/>
            <a:ext cx="8839199" cy="3135392"/>
          </a:xfrm>
          <a:prstGeom prst="rect">
            <a:avLst/>
          </a:prstGeom>
          <a:noFill/>
          <a:ln>
            <a:noFill/>
          </a:ln>
        </p:spPr>
      </p:pic>
      <p:pic>
        <p:nvPicPr>
          <p:cNvPr id="370" name="Google Shape;370;p20"/>
          <p:cNvPicPr preferRelativeResize="0"/>
          <p:nvPr/>
        </p:nvPicPr>
        <p:blipFill>
          <a:blip r:embed="rId5">
            <a:alphaModFix/>
          </a:blip>
          <a:stretch>
            <a:fillRect/>
          </a:stretch>
        </p:blipFill>
        <p:spPr>
          <a:xfrm>
            <a:off x="0" y="1265598"/>
            <a:ext cx="9143999" cy="3075028"/>
          </a:xfrm>
          <a:prstGeom prst="rect">
            <a:avLst/>
          </a:prstGeom>
          <a:noFill/>
          <a:ln>
            <a:noFill/>
          </a:ln>
        </p:spPr>
      </p:pic>
      <p:sp>
        <p:nvSpPr>
          <p:cNvPr id="371" name="Google Shape;371;p20"/>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Silver Members</a:t>
            </a:r>
            <a:endParaRPr sz="1000" b="1" i="0" u="none" strike="noStrike" cap="none">
              <a:solidFill>
                <a:srgbClr val="3F4749"/>
              </a:solidFill>
              <a:latin typeface="Century Gothic"/>
              <a:ea typeface="Century Gothic"/>
              <a:cs typeface="Century Gothic"/>
              <a:sym typeface="Century Gothic"/>
            </a:endParaRPr>
          </a:p>
        </p:txBody>
      </p:sp>
      <p:sp>
        <p:nvSpPr>
          <p:cNvPr id="372" name="Google Shape;372;p20"/>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2117132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screen">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5404" y="3523060"/>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2241695" y="2799326"/>
            <a:ext cx="485700" cy="523210"/>
          </a:xfrm>
          <a:prstGeom prst="rect">
            <a:avLst/>
          </a:prstGeom>
          <a:noFill/>
          <a:ln>
            <a:noFill/>
          </a:ln>
        </p:spPr>
      </p:pic>
      <p:pic>
        <p:nvPicPr>
          <p:cNvPr id="7" name="图片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70142" y="3385068"/>
            <a:ext cx="446801" cy="446800"/>
          </a:xfrm>
          <a:prstGeom prst="rect">
            <a:avLst/>
          </a:prstGeom>
          <a:noFill/>
          <a:ln>
            <a:noFill/>
          </a:ln>
        </p:spPr>
      </p:pic>
      <p:pic>
        <p:nvPicPr>
          <p:cNvPr id="81" name="Google Shape;1116;p101"/>
          <p:cNvPicPr preferRelativeResize="0">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35721" y="1879699"/>
            <a:ext cx="569037" cy="255337"/>
          </a:xfrm>
          <a:prstGeom prst="rect">
            <a:avLst/>
          </a:prstGeom>
          <a:noFill/>
          <a:ln>
            <a:noFill/>
          </a:ln>
        </p:spPr>
      </p:pic>
      <p:pic>
        <p:nvPicPr>
          <p:cNvPr id="71" name="Google Shape;1297;p139"/>
          <p:cNvPicPr preferRelativeResize="0">
            <a:picLocks noChangeAspect="1"/>
          </p:cNvPicPr>
          <p:nvPr/>
        </p:nvPicPr>
        <p:blipFill rotWithShape="1">
          <a:blip r:embed="rId13" cstate="screen">
            <a:extLst>
              <a:ext uri="{28A0092B-C50C-407E-A947-70E740481C1C}">
                <a14:useLocalDpi xmlns:a14="http://schemas.microsoft.com/office/drawing/2010/main"/>
              </a:ext>
            </a:extLst>
          </a:blip>
          <a:srcRect/>
          <a:stretch>
            <a:fillRect/>
          </a:stretch>
        </p:blipFill>
        <p:spPr>
          <a:xfrm>
            <a:off x="4885672" y="2534433"/>
            <a:ext cx="636000" cy="288004"/>
          </a:xfrm>
          <a:prstGeom prst="rect">
            <a:avLst/>
          </a:prstGeom>
          <a:noFill/>
          <a:ln>
            <a:noFill/>
          </a:ln>
        </p:spPr>
      </p:pic>
      <p:pic>
        <p:nvPicPr>
          <p:cNvPr id="73" name="Google Shape;1252;p139"/>
          <p:cNvPicPr preferRelativeResize="0">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27037"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5" cstate="screen">
            <a:extLst>
              <a:ext uri="{28A0092B-C50C-407E-A947-70E740481C1C}">
                <a14:useLocalDpi xmlns:a14="http://schemas.microsoft.com/office/drawing/2010/main"/>
              </a:ext>
            </a:extLst>
          </a:blip>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6" cstate="screen">
            <a:extLst>
              <a:ext uri="{28A0092B-C50C-407E-A947-70E740481C1C}">
                <a14:useLocalDpi xmlns:a14="http://schemas.microsoft.com/office/drawing/2010/main"/>
              </a:ext>
            </a:extLst>
          </a:blip>
          <a:srcRect/>
          <a:stretch>
            <a:fillRect/>
          </a:stretch>
        </p:blipFill>
        <p:spPr>
          <a:xfrm>
            <a:off x="7252382" y="1591481"/>
            <a:ext cx="788912" cy="566542"/>
          </a:xfrm>
          <a:prstGeom prst="rect">
            <a:avLst/>
          </a:prstGeom>
          <a:noFill/>
          <a:ln>
            <a:noFill/>
          </a:ln>
        </p:spPr>
      </p:pic>
      <p:pic>
        <p:nvPicPr>
          <p:cNvPr id="2" name="Picture 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34537"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184475" y="1626919"/>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3307826"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3944732" y="973913"/>
            <a:ext cx="4942937"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1" cstate="screen">
            <a:extLst>
              <a:ext uri="{28A0092B-C50C-407E-A947-70E740481C1C}">
                <a14:useLocalDpi xmlns:a14="http://schemas.microsoft.com/office/drawing/2010/main"/>
              </a:ext>
            </a:extLst>
          </a:blip>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95436" y="2815752"/>
            <a:ext cx="467259" cy="449402"/>
          </a:xfrm>
          <a:prstGeom prst="rect">
            <a:avLst/>
          </a:prstGeom>
        </p:spPr>
      </p:pic>
      <p:pic>
        <p:nvPicPr>
          <p:cNvPr id="56" name="Google Shape;1488;p140"/>
          <p:cNvPicPr preferRelativeResize="0"/>
          <p:nvPr/>
        </p:nvPicPr>
        <p:blipFill>
          <a:blip r:embed="rId24" cstate="screen">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5" cstate="screen">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6" cstate="screen">
            <a:extLst>
              <a:ext uri="{28A0092B-C50C-407E-A947-70E740481C1C}">
                <a14:useLocalDpi xmlns:a14="http://schemas.microsoft.com/office/drawing/2010/main"/>
              </a:ext>
            </a:extLst>
          </a:blip>
          <a:srcRect/>
          <a:stretch>
            <a:fillRect/>
          </a:stretch>
        </p:blipFill>
        <p:spPr>
          <a:xfrm>
            <a:off x="5138590" y="1854882"/>
            <a:ext cx="1088689" cy="244406"/>
          </a:xfrm>
          <a:prstGeom prst="rect">
            <a:avLst/>
          </a:prstGeom>
          <a:noFill/>
          <a:ln>
            <a:noFill/>
          </a:ln>
        </p:spPr>
      </p:pic>
      <p:pic>
        <p:nvPicPr>
          <p:cNvPr id="59" name="Google Shape;716;p49"/>
          <p:cNvPicPr preferRelativeResize="0"/>
          <p:nvPr/>
        </p:nvPicPr>
        <p:blipFill>
          <a:blip r:embed="rId27" cstate="screen">
            <a:extLst>
              <a:ext uri="{28A0092B-C50C-407E-A947-70E740481C1C}">
                <a14:useLocalDpi xmlns:a14="http://schemas.microsoft.com/office/drawing/2010/main"/>
              </a:ext>
            </a:extLst>
          </a:blip>
          <a:stretch>
            <a:fillRect/>
          </a:stretch>
        </p:blipFill>
        <p:spPr>
          <a:xfrm>
            <a:off x="3944732" y="1304646"/>
            <a:ext cx="656901" cy="359340"/>
          </a:xfrm>
          <a:prstGeom prst="rect">
            <a:avLst/>
          </a:prstGeom>
          <a:noFill/>
          <a:ln>
            <a:noFill/>
          </a:ln>
        </p:spPr>
      </p:pic>
      <p:pic>
        <p:nvPicPr>
          <p:cNvPr id="70" name="Google Shape;714;p49"/>
          <p:cNvPicPr preferRelativeResize="0"/>
          <p:nvPr/>
        </p:nvPicPr>
        <p:blipFill>
          <a:blip r:embed="rId28" cstate="screen">
            <a:extLst>
              <a:ext uri="{28A0092B-C50C-407E-A947-70E740481C1C}">
                <a14:useLocalDpi xmlns:a14="http://schemas.microsoft.com/office/drawing/2010/main"/>
              </a:ext>
            </a:extLst>
          </a:blip>
          <a:stretch>
            <a:fillRect/>
          </a:stretch>
        </p:blipFill>
        <p:spPr>
          <a:xfrm>
            <a:off x="4620191" y="1392790"/>
            <a:ext cx="1208866" cy="217596"/>
          </a:xfrm>
          <a:prstGeom prst="rect">
            <a:avLst/>
          </a:prstGeom>
          <a:noFill/>
          <a:ln>
            <a:noFill/>
          </a:ln>
        </p:spPr>
      </p:pic>
      <p:pic>
        <p:nvPicPr>
          <p:cNvPr id="85" name="Google Shape;1023;p51"/>
          <p:cNvPicPr preferRelativeResize="0"/>
          <p:nvPr/>
        </p:nvPicPr>
        <p:blipFill>
          <a:blip r:embed="rId29" cstate="screen">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0" cstate="screen">
            <a:extLst>
              <a:ext uri="{28A0092B-C50C-407E-A947-70E740481C1C}">
                <a14:useLocalDpi xmlns:a14="http://schemas.microsoft.com/office/drawing/2010/main"/>
              </a:ext>
            </a:extLst>
          </a:blip>
          <a:stretch>
            <a:fillRect/>
          </a:stretch>
        </p:blipFill>
        <p:spPr>
          <a:xfrm>
            <a:off x="6315672" y="2608326"/>
            <a:ext cx="663900" cy="123917"/>
          </a:xfrm>
          <a:prstGeom prst="rect">
            <a:avLst/>
          </a:prstGeom>
          <a:noFill/>
          <a:ln>
            <a:noFill/>
          </a:ln>
        </p:spPr>
      </p:pic>
      <p:pic>
        <p:nvPicPr>
          <p:cNvPr id="89" name="Google Shape;763;p50"/>
          <p:cNvPicPr preferRelativeResize="0"/>
          <p:nvPr/>
        </p:nvPicPr>
        <p:blipFill rotWithShape="1">
          <a:blip r:embed="rId31" cstate="screen">
            <a:extLst>
              <a:ext uri="{28A0092B-C50C-407E-A947-70E740481C1C}">
                <a14:useLocalDpi xmlns:a14="http://schemas.microsoft.com/office/drawing/2010/main"/>
              </a:ext>
            </a:extLst>
          </a:blip>
          <a:srcRect/>
          <a:stretch>
            <a:fillRect/>
          </a:stretch>
        </p:blipFill>
        <p:spPr>
          <a:xfrm>
            <a:off x="1691122" y="3551161"/>
            <a:ext cx="594151" cy="201428"/>
          </a:xfrm>
          <a:prstGeom prst="rect">
            <a:avLst/>
          </a:prstGeom>
          <a:noFill/>
          <a:ln>
            <a:noFill/>
          </a:ln>
        </p:spPr>
      </p:pic>
      <p:pic>
        <p:nvPicPr>
          <p:cNvPr id="77" name="Google Shape;836;p50"/>
          <p:cNvPicPr preferRelativeResize="0"/>
          <p:nvPr/>
        </p:nvPicPr>
        <p:blipFill>
          <a:blip r:embed="rId32" cstate="screen">
            <a:extLst>
              <a:ext uri="{28A0092B-C50C-407E-A947-70E740481C1C}">
                <a14:useLocalDpi xmlns:a14="http://schemas.microsoft.com/office/drawing/2010/main"/>
              </a:ext>
            </a:extLst>
          </a:blip>
          <a:stretch>
            <a:fillRect/>
          </a:stretch>
        </p:blipFill>
        <p:spPr>
          <a:xfrm>
            <a:off x="1188131" y="3010739"/>
            <a:ext cx="794400" cy="325686"/>
          </a:xfrm>
          <a:prstGeom prst="rect">
            <a:avLst/>
          </a:prstGeom>
          <a:noFill/>
          <a:ln>
            <a:noFill/>
          </a:ln>
        </p:spPr>
      </p:pic>
      <p:pic>
        <p:nvPicPr>
          <p:cNvPr id="68" name="Google Shape;815;p27"/>
          <p:cNvPicPr preferRelativeResize="0"/>
          <p:nvPr/>
        </p:nvPicPr>
        <p:blipFill>
          <a:blip r:embed="rId33" cstate="screen">
            <a:extLst>
              <a:ext uri="{28A0092B-C50C-407E-A947-70E740481C1C}">
                <a14:useLocalDpi xmlns:a14="http://schemas.microsoft.com/office/drawing/2010/main"/>
              </a:ext>
            </a:extLst>
          </a:blip>
          <a:stretch>
            <a:fillRect/>
          </a:stretch>
        </p:blipFill>
        <p:spPr>
          <a:xfrm>
            <a:off x="4568976" y="3512277"/>
            <a:ext cx="804650" cy="109970"/>
          </a:xfrm>
          <a:prstGeom prst="rect">
            <a:avLst/>
          </a:prstGeom>
          <a:noFill/>
          <a:ln>
            <a:noFill/>
          </a:ln>
        </p:spPr>
      </p:pic>
      <p:pic>
        <p:nvPicPr>
          <p:cNvPr id="60" name="Google Shape;745;p27"/>
          <p:cNvPicPr preferRelativeResize="0"/>
          <p:nvPr/>
        </p:nvPicPr>
        <p:blipFill>
          <a:blip r:embed="rId34" cstate="screen">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5" cstate="screen">
            <a:extLst>
              <a:ext uri="{28A0092B-C50C-407E-A947-70E740481C1C}">
                <a14:useLocalDpi xmlns:a14="http://schemas.microsoft.com/office/drawing/2010/main"/>
              </a:ext>
            </a:extLst>
          </a:blip>
          <a:stretch>
            <a:fillRect/>
          </a:stretch>
        </p:blipFill>
        <p:spPr>
          <a:xfrm>
            <a:off x="3658104" y="3047800"/>
            <a:ext cx="743700" cy="183451"/>
          </a:xfrm>
          <a:prstGeom prst="rect">
            <a:avLst/>
          </a:prstGeom>
          <a:noFill/>
          <a:ln>
            <a:noFill/>
          </a:ln>
        </p:spPr>
      </p:pic>
      <p:pic>
        <p:nvPicPr>
          <p:cNvPr id="86" name="Google Shape;736;p26"/>
          <p:cNvPicPr preferRelativeResize="0"/>
          <p:nvPr/>
        </p:nvPicPr>
        <p:blipFill>
          <a:blip r:embed="rId36" cstate="screen">
            <a:extLst>
              <a:ext uri="{28A0092B-C50C-407E-A947-70E740481C1C}">
                <a14:useLocalDpi xmlns:a14="http://schemas.microsoft.com/office/drawing/2010/main"/>
              </a:ext>
            </a:extLst>
          </a:blip>
          <a:stretch>
            <a:fillRect/>
          </a:stretch>
        </p:blipFill>
        <p:spPr>
          <a:xfrm>
            <a:off x="2445265" y="3483120"/>
            <a:ext cx="794400" cy="285984"/>
          </a:xfrm>
          <a:prstGeom prst="rect">
            <a:avLst/>
          </a:prstGeom>
          <a:noFill/>
          <a:ln>
            <a:noFill/>
          </a:ln>
        </p:spPr>
      </p:pic>
      <p:pic>
        <p:nvPicPr>
          <p:cNvPr id="55" name="Picture 9"/>
          <p:cNvPicPr>
            <a:picLocks noChangeAspect="1"/>
          </p:cNvPicPr>
          <p:nvPr/>
        </p:nvPicPr>
        <p:blipFill rotWithShape="1">
          <a:blip r:embed="rId37" cstate="screen">
            <a:extLst>
              <a:ext uri="{28A0092B-C50C-407E-A947-70E740481C1C}">
                <a14:useLocalDpi xmlns:a14="http://schemas.microsoft.com/office/drawing/2010/main"/>
              </a:ext>
            </a:extLst>
          </a:blip>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38" cstate="screen">
            <a:extLst>
              <a:ext uri="{28A0092B-C50C-407E-A947-70E740481C1C}">
                <a14:useLocalDpi xmlns:a14="http://schemas.microsoft.com/office/drawing/2010/main"/>
              </a:ext>
            </a:extLst>
          </a:blip>
          <a:stretch>
            <a:fillRect/>
          </a:stretch>
        </p:blipFill>
        <p:spPr>
          <a:xfrm>
            <a:off x="3864890" y="3524211"/>
            <a:ext cx="485700" cy="148944"/>
          </a:xfrm>
          <a:prstGeom prst="rect">
            <a:avLst/>
          </a:prstGeom>
          <a:noFill/>
          <a:ln>
            <a:noFill/>
          </a:ln>
        </p:spPr>
      </p:pic>
      <p:pic>
        <p:nvPicPr>
          <p:cNvPr id="62" name="Google Shape;917;p28"/>
          <p:cNvPicPr preferRelativeResize="0"/>
          <p:nvPr/>
        </p:nvPicPr>
        <p:blipFill>
          <a:blip r:embed="rId39" cstate="screen">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0" cstate="screen">
            <a:extLst>
              <a:ext uri="{28A0092B-C50C-407E-A947-70E740481C1C}">
                <a14:useLocalDpi xmlns:a14="http://schemas.microsoft.com/office/drawing/2010/main"/>
              </a:ext>
            </a:extLst>
          </a:blip>
          <a:stretch>
            <a:fillRect/>
          </a:stretch>
        </p:blipFill>
        <p:spPr>
          <a:xfrm>
            <a:off x="5651885" y="2575800"/>
            <a:ext cx="540775" cy="173048"/>
          </a:xfrm>
          <a:prstGeom prst="rect">
            <a:avLst/>
          </a:prstGeom>
          <a:noFill/>
          <a:ln>
            <a:noFill/>
          </a:ln>
        </p:spPr>
      </p:pic>
      <p:pic>
        <p:nvPicPr>
          <p:cNvPr id="82" name="Google Shape;802;p27"/>
          <p:cNvPicPr preferRelativeResize="0"/>
          <p:nvPr/>
        </p:nvPicPr>
        <p:blipFill>
          <a:blip r:embed="rId41" cstate="screen">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2" cstate="screen">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3" cstate="screen">
            <a:extLst>
              <a:ext uri="{28A0092B-C50C-407E-A947-70E740481C1C}">
                <a14:useLocalDpi xmlns:a14="http://schemas.microsoft.com/office/drawing/2010/main"/>
              </a:ext>
            </a:extLst>
          </a:blip>
          <a:stretch>
            <a:fillRect/>
          </a:stretch>
        </p:blipFill>
        <p:spPr>
          <a:xfrm>
            <a:off x="6388908" y="1874752"/>
            <a:ext cx="685800" cy="226313"/>
          </a:xfrm>
          <a:prstGeom prst="rect">
            <a:avLst/>
          </a:prstGeom>
          <a:noFill/>
          <a:ln>
            <a:noFill/>
          </a:ln>
        </p:spPr>
      </p:pic>
      <p:pic>
        <p:nvPicPr>
          <p:cNvPr id="94" name="Google Shape;933;p28"/>
          <p:cNvPicPr preferRelativeResize="0"/>
          <p:nvPr/>
        </p:nvPicPr>
        <p:blipFill>
          <a:blip r:embed="rId44" cstate="screen">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5" cstate="screen">
            <a:extLst>
              <a:ext uri="{28A0092B-C50C-407E-A947-70E740481C1C}">
                <a14:useLocalDpi xmlns:a14="http://schemas.microsoft.com/office/drawing/2010/main"/>
              </a:ext>
            </a:extLst>
          </a:blip>
          <a:stretch>
            <a:fillRect/>
          </a:stretch>
        </p:blipFill>
        <p:spPr>
          <a:xfrm>
            <a:off x="2587796" y="1603701"/>
            <a:ext cx="965774" cy="185990"/>
          </a:xfrm>
          <a:prstGeom prst="rect">
            <a:avLst/>
          </a:prstGeom>
          <a:noFill/>
          <a:ln>
            <a:noFill/>
          </a:ln>
        </p:spPr>
      </p:pic>
      <p:pic>
        <p:nvPicPr>
          <p:cNvPr id="97" name="Google Shape;746;p27"/>
          <p:cNvPicPr preferRelativeResize="0"/>
          <p:nvPr/>
        </p:nvPicPr>
        <p:blipFill>
          <a:blip r:embed="rId46" cstate="screen">
            <a:extLst>
              <a:ext uri="{28A0092B-C50C-407E-A947-70E740481C1C}">
                <a14:useLocalDpi xmlns:a14="http://schemas.microsoft.com/office/drawing/2010/main"/>
              </a:ext>
            </a:extLst>
          </a:blip>
          <a:stretch>
            <a:fillRect/>
          </a:stretch>
        </p:blipFill>
        <p:spPr>
          <a:xfrm>
            <a:off x="2923132" y="2950380"/>
            <a:ext cx="548700" cy="309417"/>
          </a:xfrm>
          <a:prstGeom prst="rect">
            <a:avLst/>
          </a:prstGeom>
          <a:noFill/>
          <a:ln>
            <a:noFill/>
          </a:ln>
        </p:spPr>
      </p:pic>
      <p:pic>
        <p:nvPicPr>
          <p:cNvPr id="99" name="Google Shape;820;p27"/>
          <p:cNvPicPr preferRelativeResize="0"/>
          <p:nvPr/>
        </p:nvPicPr>
        <p:blipFill>
          <a:blip r:embed="rId47" cstate="screen">
            <a:extLst>
              <a:ext uri="{28A0092B-C50C-407E-A947-70E740481C1C}">
                <a14:useLocalDpi xmlns:a14="http://schemas.microsoft.com/office/drawing/2010/main"/>
              </a:ext>
            </a:extLst>
          </a:blip>
          <a:stretch>
            <a:fillRect/>
          </a:stretch>
        </p:blipFill>
        <p:spPr>
          <a:xfrm>
            <a:off x="4354995" y="2595138"/>
            <a:ext cx="485700" cy="155430"/>
          </a:xfrm>
          <a:prstGeom prst="rect">
            <a:avLst/>
          </a:prstGeom>
          <a:noFill/>
          <a:ln>
            <a:noFill/>
          </a:ln>
        </p:spPr>
      </p:pic>
      <p:pic>
        <p:nvPicPr>
          <p:cNvPr id="90" name="Google Shape;1056;p29"/>
          <p:cNvPicPr preferRelativeResize="0"/>
          <p:nvPr/>
        </p:nvPicPr>
        <p:blipFill>
          <a:blip r:embed="rId48" cstate="screen">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49" cstate="screen">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0" cstate="screen">
            <a:extLst>
              <a:ext uri="{28A0092B-C50C-407E-A947-70E740481C1C}">
                <a14:useLocalDpi xmlns:a14="http://schemas.microsoft.com/office/drawing/2010/main"/>
              </a:ext>
            </a:extLst>
          </a:blip>
          <a:stretch>
            <a:fillRect/>
          </a:stretch>
        </p:blipFill>
        <p:spPr>
          <a:xfrm>
            <a:off x="4562242" y="3100905"/>
            <a:ext cx="471299" cy="165197"/>
          </a:xfrm>
          <a:prstGeom prst="rect">
            <a:avLst/>
          </a:prstGeom>
          <a:noFill/>
          <a:ln>
            <a:noFill/>
          </a:ln>
        </p:spPr>
      </p:pic>
      <p:pic>
        <p:nvPicPr>
          <p:cNvPr id="101" name="Google Shape;827;p27"/>
          <p:cNvPicPr preferRelativeResize="0"/>
          <p:nvPr/>
        </p:nvPicPr>
        <p:blipFill>
          <a:blip r:embed="rId51" cstate="screen">
            <a:extLst>
              <a:ext uri="{28A0092B-C50C-407E-A947-70E740481C1C}">
                <a14:useLocalDpi xmlns:a14="http://schemas.microsoft.com/office/drawing/2010/main"/>
              </a:ext>
            </a:extLst>
          </a:blip>
          <a:stretch>
            <a:fillRect/>
          </a:stretch>
        </p:blipFill>
        <p:spPr>
          <a:xfrm>
            <a:off x="6647201" y="2917846"/>
            <a:ext cx="364500" cy="374486"/>
          </a:xfrm>
          <a:prstGeom prst="rect">
            <a:avLst/>
          </a:prstGeom>
          <a:noFill/>
          <a:ln>
            <a:noFill/>
          </a:ln>
        </p:spPr>
      </p:pic>
      <p:pic>
        <p:nvPicPr>
          <p:cNvPr id="102" name="Google Shape;1098;p29"/>
          <p:cNvPicPr preferRelativeResize="0"/>
          <p:nvPr/>
        </p:nvPicPr>
        <p:blipFill>
          <a:blip r:embed="rId52" cstate="screen">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3" cstate="screen">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4" cstate="screen">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5" cstate="screen">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6" cstate="screen">
            <a:extLst>
              <a:ext uri="{28A0092B-C50C-407E-A947-70E740481C1C}">
                <a14:useLocalDpi xmlns:a14="http://schemas.microsoft.com/office/drawing/2010/main"/>
              </a:ext>
            </a:extLst>
          </a:blip>
          <a:stretch>
            <a:fillRect/>
          </a:stretch>
        </p:blipFill>
        <p:spPr>
          <a:xfrm>
            <a:off x="202883" y="3125273"/>
            <a:ext cx="842649" cy="122125"/>
          </a:xfrm>
          <a:prstGeom prst="rect">
            <a:avLst/>
          </a:prstGeom>
          <a:noFill/>
          <a:ln>
            <a:noFill/>
          </a:ln>
        </p:spPr>
      </p:pic>
      <p:pic>
        <p:nvPicPr>
          <p:cNvPr id="98" name="Google Shape;832;p27"/>
          <p:cNvPicPr preferRelativeResize="0"/>
          <p:nvPr/>
        </p:nvPicPr>
        <p:blipFill>
          <a:blip r:embed="rId57" cstate="screen">
            <a:extLst>
              <a:ext uri="{28A0092B-C50C-407E-A947-70E740481C1C}">
                <a14:useLocalDpi xmlns:a14="http://schemas.microsoft.com/office/drawing/2010/main"/>
              </a:ext>
            </a:extLst>
          </a:blip>
          <a:stretch>
            <a:fillRect/>
          </a:stretch>
        </p:blipFill>
        <p:spPr>
          <a:xfrm>
            <a:off x="5287369" y="3083220"/>
            <a:ext cx="501900" cy="165627"/>
          </a:xfrm>
          <a:prstGeom prst="rect">
            <a:avLst/>
          </a:prstGeom>
          <a:noFill/>
          <a:ln>
            <a:noFill/>
          </a:ln>
        </p:spPr>
      </p:pic>
      <p:pic>
        <p:nvPicPr>
          <p:cNvPr id="104" name="图片 103" descr="梯度logo（字体黑色）"/>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59" cstate="screen">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200613" y="4816597"/>
            <a:ext cx="965835" cy="223361"/>
          </a:xfrm>
          <a:prstGeom prst="rect">
            <a:avLst/>
          </a:prstGeom>
        </p:spPr>
      </p:pic>
      <p:pic>
        <p:nvPicPr>
          <p:cNvPr id="111" name="图片 110"/>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6178983" y="4541179"/>
            <a:ext cx="1130300" cy="572770"/>
          </a:xfrm>
          <a:prstGeom prst="rect">
            <a:avLst/>
          </a:prstGeom>
        </p:spPr>
      </p:pic>
      <p:sp>
        <p:nvSpPr>
          <p:cNvPr id="6" name="矩形 5"/>
          <p:cNvSpPr/>
          <p:nvPr/>
        </p:nvSpPr>
        <p:spPr>
          <a:xfrm>
            <a:off x="7662416" y="3519139"/>
            <a:ext cx="1167099" cy="1169551"/>
          </a:xfrm>
          <a:prstGeom prst="rect">
            <a:avLst/>
          </a:prstGeom>
        </p:spPr>
        <p:txBody>
          <a:bodyPr wrap="square">
            <a:spAutoFit/>
          </a:bodyPr>
          <a:lstStyle/>
          <a:p>
            <a:pPr lvl="0"/>
            <a:r>
              <a:rPr lang="zh-CN" altLang="en-US" u="sng">
                <a:solidFill>
                  <a:schemeClr val="hlink"/>
                </a:solidFill>
                <a:latin typeface="Century Gothic"/>
                <a:ea typeface="Century Gothic"/>
                <a:cs typeface="Century Gothic"/>
                <a:sym typeface="Century Gothic"/>
                <a:hlinkClick r:id="rId67"/>
              </a:rPr>
              <a:t>篇幅</a:t>
            </a:r>
            <a:r>
              <a:rPr lang="zh-CN" altLang="en-US" u="sng" dirty="0">
                <a:solidFill>
                  <a:schemeClr val="hlink"/>
                </a:solidFill>
                <a:latin typeface="Century Gothic"/>
                <a:ea typeface="Century Gothic"/>
                <a:cs typeface="Century Gothic"/>
                <a:sym typeface="Century Gothic"/>
                <a:hlinkClick r:id="rId67"/>
              </a:rPr>
              <a:t>有限，查看全部银牌会员名单，请点击此链接</a:t>
            </a:r>
            <a:r>
              <a:rPr lang="en-US" altLang="zh-CN" u="sng" dirty="0">
                <a:solidFill>
                  <a:schemeClr val="hlink"/>
                </a:solidFill>
                <a:latin typeface="Century Gothic"/>
                <a:ea typeface="Century Gothic"/>
                <a:cs typeface="Century Gothic"/>
                <a:sym typeface="Century Gothic"/>
                <a:hlinkClick r:id="rId67"/>
              </a:rPr>
              <a:t>! </a:t>
            </a:r>
            <a:endParaRPr lang="en-US" altLang="zh-CN" dirty="0">
              <a:latin typeface="Century Gothic"/>
              <a:ea typeface="Century Gothic"/>
              <a:cs typeface="Century Gothic"/>
              <a:sym typeface="Century Gothic"/>
            </a:endParaRPr>
          </a:p>
        </p:txBody>
      </p:sp>
      <p:pic>
        <p:nvPicPr>
          <p:cNvPr id="112" name="Google Shape;392;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8235190" y="1377379"/>
            <a:ext cx="685825" cy="226322"/>
          </a:xfrm>
          <a:prstGeom prst="rect">
            <a:avLst/>
          </a:prstGeom>
          <a:noFill/>
          <a:ln>
            <a:noFill/>
          </a:ln>
        </p:spPr>
      </p:pic>
      <p:pic>
        <p:nvPicPr>
          <p:cNvPr id="113" name="Google Shape;385;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6798696" y="1391756"/>
            <a:ext cx="594350" cy="166419"/>
          </a:xfrm>
          <a:prstGeom prst="rect">
            <a:avLst/>
          </a:prstGeom>
          <a:noFill/>
          <a:ln>
            <a:noFill/>
          </a:ln>
        </p:spPr>
      </p:pic>
      <p:pic>
        <p:nvPicPr>
          <p:cNvPr id="78" name="图片 77"/>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669294" y="2609776"/>
            <a:ext cx="609326" cy="116871"/>
          </a:xfrm>
          <a:prstGeom prst="rect">
            <a:avLst/>
          </a:prstGeom>
        </p:spPr>
      </p:pic>
      <p:pic>
        <p:nvPicPr>
          <p:cNvPr id="114" name="Google Shape;392;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5879320" y="1373704"/>
            <a:ext cx="777250" cy="204676"/>
          </a:xfrm>
          <a:prstGeom prst="rect">
            <a:avLst/>
          </a:prstGeom>
          <a:noFill/>
          <a:ln>
            <a:noFill/>
          </a:ln>
        </p:spPr>
      </p:pic>
      <p:pic>
        <p:nvPicPr>
          <p:cNvPr id="115" name="Google Shape;382;p27"/>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7471033" y="1421099"/>
            <a:ext cx="685800" cy="141732"/>
          </a:xfrm>
          <a:prstGeom prst="rect">
            <a:avLst/>
          </a:prstGeom>
          <a:noFill/>
          <a:ln>
            <a:noFill/>
          </a:ln>
        </p:spPr>
      </p:pic>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41" name="Google Shape;441;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3405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8337" y="0"/>
            <a:ext cx="8727327" cy="5143501"/>
          </a:xfrm>
          <a:prstGeom prst="rect">
            <a:avLst/>
          </a:prstGeom>
          <a:noFill/>
          <a:ln>
            <a:noFill/>
          </a:ln>
        </p:spPr>
      </p:pic>
    </p:spTree>
    <p:extLst>
      <p:ext uri="{BB962C8B-B14F-4D97-AF65-F5344CB8AC3E}">
        <p14:creationId xmlns:p14="http://schemas.microsoft.com/office/powerpoint/2010/main" val="142790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73" name="Google Shape;573;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74" name="Google Shape;574;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81066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7" name="Google Shape;473;p38">
            <a:hlinkClick r:id="rId7"/>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027962" y="851225"/>
            <a:ext cx="2653676" cy="1235925"/>
          </a:xfrm>
          <a:prstGeom prst="rect">
            <a:avLst/>
          </a:prstGeom>
          <a:noFill/>
          <a:ln>
            <a:noFill/>
          </a:ln>
        </p:spPr>
      </p:pic>
      <p:pic>
        <p:nvPicPr>
          <p:cNvPr id="8" name="Google Shape;472;p38">
            <a:hlinkClick r:id="rId9"/>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6027962" y="2717394"/>
            <a:ext cx="2653676" cy="123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altLang="zh-CN" sz="1800" dirty="0">
                <a:solidFill>
                  <a:srgbClr val="283235"/>
                </a:solidFill>
                <a:latin typeface="Century Gothic"/>
                <a:ea typeface="Century Gothic"/>
                <a:cs typeface="Century Gothic"/>
                <a:sym typeface="Century Gothic"/>
              </a:rPr>
              <a:t>242</a:t>
            </a:r>
            <a:r>
              <a:rPr lang="en-US" sz="1800" dirty="0">
                <a:solidFill>
                  <a:srgbClr val="283235"/>
                </a:solidFill>
                <a:latin typeface="Century Gothic"/>
                <a:ea typeface="Century Gothic"/>
                <a:cs typeface="Century Gothic"/>
                <a:sym typeface="Century Gothic"/>
              </a:rPr>
              <a:t>,000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考试人数超过</a:t>
            </a:r>
            <a:r>
              <a:rPr lang="en-US" altLang="zh-CN" sz="1800" dirty="0">
                <a:solidFill>
                  <a:srgbClr val="283235"/>
                </a:solidFill>
                <a:latin typeface="Century Gothic"/>
                <a:ea typeface="Century Gothic"/>
                <a:cs typeface="Century Gothic"/>
                <a:sym typeface="Century Gothic"/>
              </a:rPr>
              <a:t>84</a:t>
            </a:r>
            <a:r>
              <a:rPr lang="en-US" sz="1800" dirty="0">
                <a:solidFill>
                  <a:srgbClr val="283235"/>
                </a:solidFill>
                <a:latin typeface="Century Gothic"/>
                <a:ea typeface="Century Gothic"/>
                <a:cs typeface="Century Gothic"/>
                <a:sym typeface="Century Gothic"/>
              </a:rPr>
              <a:t>,000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a:t>
            </a:r>
            <a:r>
              <a:rPr lang="en-US" altLang="zh-CN" sz="1800" dirty="0">
                <a:solidFill>
                  <a:srgbClr val="283235"/>
                </a:solidFill>
                <a:latin typeface="Century Gothic"/>
                <a:ea typeface="Century Gothic"/>
                <a:cs typeface="Century Gothic"/>
                <a:sym typeface="Century Gothic"/>
              </a:rPr>
              <a:t>39,0</a:t>
            </a:r>
            <a:r>
              <a:rPr lang="en-US" sz="1800" dirty="0">
                <a:solidFill>
                  <a:srgbClr val="283235"/>
                </a:solidFill>
                <a:latin typeface="Century Gothic"/>
                <a:ea typeface="Century Gothic"/>
                <a:cs typeface="Century Gothic"/>
                <a:sym typeface="Century Gothic"/>
              </a:rPr>
              <a:t>00 </a:t>
            </a:r>
          </a:p>
          <a:p>
            <a:pPr marL="457200" lvl="0" indent="-342900">
              <a:lnSpc>
                <a:spcPct val="80000"/>
              </a:lnSpc>
              <a:spcBef>
                <a:spcPts val="1000"/>
              </a:spcBef>
              <a:buClr>
                <a:srgbClr val="283235"/>
              </a:buClr>
              <a:buSzPts val="1800"/>
              <a:buFont typeface="Century Gothic"/>
              <a:buChar char="•"/>
            </a:pPr>
            <a:r>
              <a:rPr lang="zh-CN" altLang="en-US" sz="1800" dirty="0">
                <a:solidFill>
                  <a:srgbClr val="283235"/>
                </a:solidFill>
                <a:latin typeface="Century Gothic"/>
                <a:ea typeface="Century Gothic"/>
                <a:cs typeface="Century Gothic"/>
                <a:sym typeface="Century Gothic"/>
              </a:rPr>
              <a:t>认证</a:t>
            </a:r>
            <a:r>
              <a:rPr lang="en-US" altLang="zh-CN" sz="1800" dirty="0">
                <a:solidFill>
                  <a:srgbClr val="283235"/>
                </a:solidFill>
                <a:latin typeface="Century Gothic"/>
                <a:ea typeface="Century Gothic"/>
                <a:cs typeface="Century Gothic"/>
                <a:sym typeface="Century Gothic"/>
              </a:rPr>
              <a:t>Kubernetes</a:t>
            </a:r>
            <a:r>
              <a:rPr lang="zh-CN" altLang="en-US" sz="1800" dirty="0">
                <a:solidFill>
                  <a:srgbClr val="283235"/>
                </a:solidFill>
                <a:latin typeface="Century Gothic"/>
                <a:ea typeface="Century Gothic"/>
                <a:cs typeface="Century Gothic"/>
                <a:sym typeface="Century Gothic"/>
              </a:rPr>
              <a:t>安全专家</a:t>
            </a:r>
            <a:r>
              <a:rPr lang="en-US" altLang="zh-CN" sz="1800" dirty="0">
                <a:solidFill>
                  <a:srgbClr val="283235"/>
                </a:solidFill>
                <a:latin typeface="Century Gothic"/>
                <a:ea typeface="Century Gothic"/>
                <a:cs typeface="Century Gothic"/>
                <a:sym typeface="Century Gothic"/>
              </a:rPr>
              <a:t> (</a:t>
            </a:r>
            <a:r>
              <a:rPr lang="en-US" altLang="zh-CN" sz="1800" u="sng" dirty="0">
                <a:solidFill>
                  <a:schemeClr val="hlink"/>
                </a:solidFill>
                <a:latin typeface="Century Gothic"/>
                <a:ea typeface="Century Gothic"/>
                <a:cs typeface="Century Gothic"/>
                <a:sym typeface="Century Gothic"/>
                <a:hlinkClick r:id="rId5"/>
              </a:rPr>
              <a:t>CKS</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altLang="zh-CN" sz="1800" dirty="0">
                <a:solidFill>
                  <a:srgbClr val="283235"/>
                </a:solidFill>
                <a:latin typeface="Century Gothic"/>
                <a:ea typeface="Century Gothic"/>
                <a:cs typeface="Century Gothic"/>
                <a:sym typeface="Century Gothic"/>
              </a:rPr>
              <a:t>15,000 </a:t>
            </a:r>
          </a:p>
          <a:p>
            <a:pPr marL="457200" lvl="0" indent="-342900">
              <a:lnSpc>
                <a:spcPct val="80000"/>
              </a:lnSpc>
              <a:spcBef>
                <a:spcPts val="1000"/>
              </a:spcBef>
              <a:buClr>
                <a:srgbClr val="283235"/>
              </a:buClr>
              <a:buSzPts val="1800"/>
              <a:buFont typeface="Century Gothic"/>
              <a:buChar char="•"/>
            </a:pPr>
            <a:r>
              <a:rPr lang="en-US" altLang="zh-CN"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和</a:t>
            </a:r>
            <a:r>
              <a:rPr lang="en-US" altLang="zh-CN" sz="1800" dirty="0">
                <a:solidFill>
                  <a:srgbClr val="283235"/>
                </a:solidFill>
                <a:latin typeface="Century Gothic"/>
                <a:ea typeface="Century Gothic"/>
                <a:cs typeface="Century Gothic"/>
                <a:sym typeface="Century Gothic"/>
              </a:rPr>
              <a:t>Cloud Native Associate </a:t>
            </a:r>
            <a:r>
              <a:rPr lang="zh-CN" altLang="en-US" sz="1800" dirty="0">
                <a:solidFill>
                  <a:srgbClr val="283235"/>
                </a:solidFill>
                <a:latin typeface="Century Gothic"/>
                <a:ea typeface="Century Gothic"/>
                <a:cs typeface="Century Gothic"/>
                <a:sym typeface="Century Gothic"/>
              </a:rPr>
              <a:t>考试</a:t>
            </a:r>
            <a:r>
              <a:rPr lang="en-US" altLang="zh-CN" sz="1800" dirty="0">
                <a:solidFill>
                  <a:srgbClr val="283235"/>
                </a:solidFill>
                <a:latin typeface="Century Gothic"/>
                <a:ea typeface="Century Gothic"/>
                <a:cs typeface="Century Gothic"/>
                <a:sym typeface="Century Gothic"/>
              </a:rPr>
              <a:t>(</a:t>
            </a:r>
            <a:r>
              <a:rPr lang="en-US" altLang="zh-CN" sz="1800" u="sng" dirty="0">
                <a:solidFill>
                  <a:schemeClr val="hlink"/>
                </a:solidFill>
                <a:latin typeface="Century Gothic"/>
                <a:ea typeface="Century Gothic"/>
                <a:cs typeface="Century Gothic"/>
                <a:sym typeface="Century Gothic"/>
                <a:hlinkClick r:id="rId6"/>
              </a:rPr>
              <a:t>KCNA</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的报名人数已经达到</a:t>
            </a:r>
            <a:r>
              <a:rPr lang="en-US" altLang="zh-CN" sz="1800" dirty="0">
                <a:solidFill>
                  <a:srgbClr val="283235"/>
                </a:solidFill>
                <a:latin typeface="Century Gothic"/>
                <a:ea typeface="Century Gothic"/>
                <a:cs typeface="Century Gothic"/>
                <a:sym typeface="Century Gothic"/>
              </a:rPr>
              <a:t> 1,900</a:t>
            </a:r>
            <a:endParaRPr lang="en-US"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7"/>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010402" y="2416940"/>
            <a:ext cx="989361" cy="951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5"/>
          <p:cNvSpPr txBox="1">
            <a:spLocks noGrp="1"/>
          </p:cNvSpPr>
          <p:nvPr>
            <p:ph type="title"/>
          </p:nvPr>
        </p:nvSpPr>
        <p:spPr>
          <a:xfrm>
            <a:off x="257175" y="245189"/>
            <a:ext cx="8629800" cy="443100"/>
          </a:xfrm>
          <a:prstGeom prst="rect">
            <a:avLst/>
          </a:prstGeom>
        </p:spPr>
        <p:txBody>
          <a:bodyPr spcFirstLastPara="1" wrap="square" lIns="68575" tIns="68575" rIns="68575" bIns="68575" anchor="ctr" anchorCtr="0">
            <a:noAutofit/>
          </a:bodyPr>
          <a:lstStyle/>
          <a:p>
            <a:pPr lvl="0"/>
            <a:r>
              <a:rPr lang="en-US" altLang="zh-CN" dirty="0"/>
              <a:t>240+</a:t>
            </a:r>
            <a:r>
              <a:rPr lang="zh-CN" altLang="en-US" dirty="0"/>
              <a:t>家认证</a:t>
            </a:r>
            <a:r>
              <a:rPr lang="en-US" altLang="zh-CN" dirty="0"/>
              <a:t>Kubernetes </a:t>
            </a:r>
            <a:r>
              <a:rPr lang="zh-CN" altLang="en-US" dirty="0"/>
              <a:t>服务商</a:t>
            </a:r>
            <a:endParaRPr dirty="0"/>
          </a:p>
        </p:txBody>
      </p:sp>
      <p:pic>
        <p:nvPicPr>
          <p:cNvPr id="508" name="Google Shape;508;p35"/>
          <p:cNvPicPr preferRelativeResize="0"/>
          <p:nvPr/>
        </p:nvPicPr>
        <p:blipFill>
          <a:blip r:embed="rId3">
            <a:alphaModFix/>
          </a:blip>
          <a:stretch>
            <a:fillRect/>
          </a:stretch>
        </p:blipFill>
        <p:spPr>
          <a:xfrm>
            <a:off x="76200" y="688300"/>
            <a:ext cx="8999849" cy="4144075"/>
          </a:xfrm>
          <a:prstGeom prst="rect">
            <a:avLst/>
          </a:prstGeom>
          <a:noFill/>
          <a:ln>
            <a:noFill/>
          </a:ln>
        </p:spPr>
      </p:pic>
    </p:spTree>
    <p:extLst>
      <p:ext uri="{BB962C8B-B14F-4D97-AF65-F5344CB8AC3E}">
        <p14:creationId xmlns:p14="http://schemas.microsoft.com/office/powerpoint/2010/main" val="1759379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7"/>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altLang="zh-CN" dirty="0"/>
              <a:t>55+ Kubernetes</a:t>
            </a:r>
            <a:r>
              <a:rPr lang="zh-CN" altLang="en-US" dirty="0"/>
              <a:t> 培训服务商</a:t>
            </a:r>
            <a:r>
              <a:rPr lang="en-US" altLang="zh-CN" dirty="0"/>
              <a:t>(KTPs)</a:t>
            </a:r>
            <a:endParaRPr dirty="0"/>
          </a:p>
        </p:txBody>
      </p:sp>
      <p:pic>
        <p:nvPicPr>
          <p:cNvPr id="521" name="Google Shape;521;p37"/>
          <p:cNvPicPr preferRelativeResize="0"/>
          <p:nvPr/>
        </p:nvPicPr>
        <p:blipFill>
          <a:blip r:embed="rId3">
            <a:alphaModFix/>
          </a:blip>
          <a:stretch>
            <a:fillRect/>
          </a:stretch>
        </p:blipFill>
        <p:spPr>
          <a:xfrm>
            <a:off x="100875" y="764500"/>
            <a:ext cx="8942251" cy="4079436"/>
          </a:xfrm>
          <a:prstGeom prst="rect">
            <a:avLst/>
          </a:prstGeom>
          <a:noFill/>
          <a:ln>
            <a:noFill/>
          </a:ln>
        </p:spPr>
      </p:pic>
    </p:spTree>
    <p:extLst>
      <p:ext uri="{BB962C8B-B14F-4D97-AF65-F5344CB8AC3E}">
        <p14:creationId xmlns:p14="http://schemas.microsoft.com/office/powerpoint/2010/main" val="162063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100+</a:t>
            </a:r>
            <a:r>
              <a:rPr lang="zh-CN" altLang="en-US" dirty="0"/>
              <a:t>家通过</a:t>
            </a:r>
            <a:r>
              <a:rPr lang="en-US" altLang="zh-CN" dirty="0"/>
              <a:t>Kubernetes </a:t>
            </a:r>
            <a:r>
              <a:rPr lang="zh-CN" altLang="en-US" dirty="0"/>
              <a:t>一致性认证的企业</a:t>
            </a:r>
            <a:endParaRPr dirty="0"/>
          </a:p>
        </p:txBody>
      </p:sp>
      <p:pic>
        <p:nvPicPr>
          <p:cNvPr id="535" name="Google Shape;535;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476310" y="1535774"/>
            <a:ext cx="336800" cy="214861"/>
          </a:xfrm>
          <a:prstGeom prst="rect">
            <a:avLst/>
          </a:prstGeom>
          <a:noFill/>
          <a:ln>
            <a:noFill/>
          </a:ln>
        </p:spPr>
      </p:pic>
      <p:pic>
        <p:nvPicPr>
          <p:cNvPr id="536" name="Google Shape;536;p3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439869" y="3727523"/>
            <a:ext cx="473950" cy="302397"/>
          </a:xfrm>
          <a:prstGeom prst="rect">
            <a:avLst/>
          </a:prstGeom>
          <a:noFill/>
          <a:ln>
            <a:noFill/>
          </a:ln>
        </p:spPr>
      </p:pic>
      <p:pic>
        <p:nvPicPr>
          <p:cNvPr id="537" name="Google Shape;537;p3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033948" y="3740827"/>
            <a:ext cx="432325" cy="275790"/>
          </a:xfrm>
          <a:prstGeom prst="rect">
            <a:avLst/>
          </a:prstGeom>
          <a:noFill/>
          <a:ln>
            <a:noFill/>
          </a:ln>
        </p:spPr>
      </p:pic>
      <p:pic>
        <p:nvPicPr>
          <p:cNvPr id="538" name="Google Shape;538;p39"/>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238275" y="4256875"/>
            <a:ext cx="513750" cy="328222"/>
          </a:xfrm>
          <a:prstGeom prst="rect">
            <a:avLst/>
          </a:prstGeom>
          <a:noFill/>
          <a:ln>
            <a:noFill/>
          </a:ln>
        </p:spPr>
      </p:pic>
      <p:pic>
        <p:nvPicPr>
          <p:cNvPr id="539" name="Google Shape;539;p3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586755" y="4318731"/>
            <a:ext cx="590650" cy="204485"/>
          </a:xfrm>
          <a:prstGeom prst="rect">
            <a:avLst/>
          </a:prstGeom>
          <a:noFill/>
          <a:ln>
            <a:noFill/>
          </a:ln>
        </p:spPr>
      </p:pic>
      <p:pic>
        <p:nvPicPr>
          <p:cNvPr id="540" name="Google Shape;540;p3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621915" y="4215985"/>
            <a:ext cx="316025" cy="410002"/>
          </a:xfrm>
          <a:prstGeom prst="rect">
            <a:avLst/>
          </a:prstGeom>
          <a:noFill/>
          <a:ln>
            <a:noFill/>
          </a:ln>
        </p:spPr>
      </p:pic>
      <p:pic>
        <p:nvPicPr>
          <p:cNvPr id="541" name="Google Shape;541;p39"/>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2366408" y="3719093"/>
            <a:ext cx="473950" cy="319257"/>
          </a:xfrm>
          <a:prstGeom prst="rect">
            <a:avLst/>
          </a:prstGeom>
          <a:noFill/>
          <a:ln>
            <a:noFill/>
          </a:ln>
        </p:spPr>
      </p:pic>
      <p:pic>
        <p:nvPicPr>
          <p:cNvPr id="542" name="Google Shape;542;p39"/>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543" name="Google Shape;543;p3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2633416" y="1055030"/>
            <a:ext cx="661100" cy="185005"/>
          </a:xfrm>
          <a:prstGeom prst="rect">
            <a:avLst/>
          </a:prstGeom>
          <a:noFill/>
          <a:ln>
            <a:noFill/>
          </a:ln>
        </p:spPr>
      </p:pic>
      <p:pic>
        <p:nvPicPr>
          <p:cNvPr id="544" name="Google Shape;544;p39"/>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350615" y="1538956"/>
            <a:ext cx="548700" cy="208497"/>
          </a:xfrm>
          <a:prstGeom prst="rect">
            <a:avLst/>
          </a:prstGeom>
          <a:noFill/>
          <a:ln>
            <a:noFill/>
          </a:ln>
        </p:spPr>
      </p:pic>
      <p:pic>
        <p:nvPicPr>
          <p:cNvPr id="545" name="Google Shape;545;p39"/>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7102680" y="943738"/>
            <a:ext cx="390000" cy="407590"/>
          </a:xfrm>
          <a:prstGeom prst="rect">
            <a:avLst/>
          </a:prstGeom>
          <a:noFill/>
          <a:ln>
            <a:noFill/>
          </a:ln>
        </p:spPr>
      </p:pic>
      <p:pic>
        <p:nvPicPr>
          <p:cNvPr id="546" name="Google Shape;546;p39"/>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7999070" y="1567302"/>
            <a:ext cx="548626" cy="151806"/>
          </a:xfrm>
          <a:prstGeom prst="rect">
            <a:avLst/>
          </a:prstGeom>
          <a:noFill/>
          <a:ln>
            <a:noFill/>
          </a:ln>
        </p:spPr>
      </p:pic>
      <p:pic>
        <p:nvPicPr>
          <p:cNvPr id="547" name="Google Shape;547;p39"/>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764881" y="2097896"/>
            <a:ext cx="473999" cy="298254"/>
          </a:xfrm>
          <a:prstGeom prst="rect">
            <a:avLst/>
          </a:prstGeom>
          <a:noFill/>
          <a:ln>
            <a:noFill/>
          </a:ln>
        </p:spPr>
      </p:pic>
      <p:pic>
        <p:nvPicPr>
          <p:cNvPr id="548" name="Google Shape;548;p39"/>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191405" y="4255106"/>
            <a:ext cx="432325" cy="331760"/>
          </a:xfrm>
          <a:prstGeom prst="rect">
            <a:avLst/>
          </a:prstGeom>
          <a:noFill/>
          <a:ln>
            <a:noFill/>
          </a:ln>
        </p:spPr>
      </p:pic>
      <p:pic>
        <p:nvPicPr>
          <p:cNvPr id="549" name="Google Shape;549;p39"/>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6678032" y="3172566"/>
            <a:ext cx="381850" cy="325525"/>
          </a:xfrm>
          <a:prstGeom prst="rect">
            <a:avLst/>
          </a:prstGeom>
          <a:noFill/>
          <a:ln>
            <a:noFill/>
          </a:ln>
        </p:spPr>
      </p:pic>
      <p:pic>
        <p:nvPicPr>
          <p:cNvPr id="550" name="Google Shape;550;p39"/>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234396" y="2053778"/>
            <a:ext cx="432350" cy="386491"/>
          </a:xfrm>
          <a:prstGeom prst="rect">
            <a:avLst/>
          </a:prstGeom>
          <a:noFill/>
          <a:ln>
            <a:noFill/>
          </a:ln>
        </p:spPr>
      </p:pic>
      <p:pic>
        <p:nvPicPr>
          <p:cNvPr id="551" name="Google Shape;551;p39"/>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2203795" y="2649876"/>
            <a:ext cx="432351" cy="348613"/>
          </a:xfrm>
          <a:prstGeom prst="rect">
            <a:avLst/>
          </a:prstGeom>
          <a:noFill/>
          <a:ln>
            <a:noFill/>
          </a:ln>
        </p:spPr>
      </p:pic>
      <p:pic>
        <p:nvPicPr>
          <p:cNvPr id="552" name="Google Shape;552;p39"/>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7620861" y="1103644"/>
            <a:ext cx="661100" cy="87778"/>
          </a:xfrm>
          <a:prstGeom prst="rect">
            <a:avLst/>
          </a:prstGeom>
          <a:noFill/>
          <a:ln>
            <a:noFill/>
          </a:ln>
        </p:spPr>
      </p:pic>
      <p:pic>
        <p:nvPicPr>
          <p:cNvPr id="553" name="Google Shape;553;p39"/>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819244" y="3225029"/>
            <a:ext cx="432325" cy="220598"/>
          </a:xfrm>
          <a:prstGeom prst="rect">
            <a:avLst/>
          </a:prstGeom>
          <a:noFill/>
          <a:ln>
            <a:noFill/>
          </a:ln>
        </p:spPr>
      </p:pic>
      <p:pic>
        <p:nvPicPr>
          <p:cNvPr id="554" name="Google Shape;554;p39"/>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555" name="Google Shape;555;p39"/>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6425799" y="1023299"/>
            <a:ext cx="548700" cy="248468"/>
          </a:xfrm>
          <a:prstGeom prst="rect">
            <a:avLst/>
          </a:prstGeom>
          <a:noFill/>
          <a:ln>
            <a:noFill/>
          </a:ln>
        </p:spPr>
      </p:pic>
      <p:pic>
        <p:nvPicPr>
          <p:cNvPr id="556" name="Google Shape;556;p39"/>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3842998" y="2152950"/>
            <a:ext cx="661100" cy="188147"/>
          </a:xfrm>
          <a:prstGeom prst="rect">
            <a:avLst/>
          </a:prstGeom>
          <a:noFill/>
          <a:ln>
            <a:noFill/>
          </a:ln>
        </p:spPr>
      </p:pic>
      <p:pic>
        <p:nvPicPr>
          <p:cNvPr id="557" name="Google Shape;557;p39"/>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1532040" y="2709446"/>
            <a:ext cx="513750" cy="229473"/>
          </a:xfrm>
          <a:prstGeom prst="rect">
            <a:avLst/>
          </a:prstGeom>
          <a:noFill/>
          <a:ln>
            <a:noFill/>
          </a:ln>
        </p:spPr>
      </p:pic>
      <p:pic>
        <p:nvPicPr>
          <p:cNvPr id="558" name="Google Shape;558;p39"/>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7185177" y="3299892"/>
            <a:ext cx="590650" cy="70872"/>
          </a:xfrm>
          <a:prstGeom prst="rect">
            <a:avLst/>
          </a:prstGeom>
          <a:noFill/>
          <a:ln>
            <a:noFill/>
          </a:ln>
        </p:spPr>
      </p:pic>
      <p:pic>
        <p:nvPicPr>
          <p:cNvPr id="559" name="Google Shape;559;p39"/>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6379255" y="1497682"/>
            <a:ext cx="390000" cy="291045"/>
          </a:xfrm>
          <a:prstGeom prst="rect">
            <a:avLst/>
          </a:prstGeom>
          <a:noFill/>
          <a:ln>
            <a:noFill/>
          </a:ln>
        </p:spPr>
      </p:pic>
      <p:pic>
        <p:nvPicPr>
          <p:cNvPr id="560" name="Google Shape;560;p39"/>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561" name="Google Shape;561;p39"/>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7182805" y="2618081"/>
            <a:ext cx="316025" cy="412203"/>
          </a:xfrm>
          <a:prstGeom prst="rect">
            <a:avLst/>
          </a:prstGeom>
          <a:noFill/>
          <a:ln>
            <a:noFill/>
          </a:ln>
        </p:spPr>
      </p:pic>
      <p:pic>
        <p:nvPicPr>
          <p:cNvPr id="562" name="Google Shape;562;p39"/>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563" name="Google Shape;563;p39"/>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801034" y="2107597"/>
            <a:ext cx="316025" cy="278851"/>
          </a:xfrm>
          <a:prstGeom prst="rect">
            <a:avLst/>
          </a:prstGeom>
          <a:noFill/>
          <a:ln>
            <a:noFill/>
          </a:ln>
        </p:spPr>
      </p:pic>
      <p:pic>
        <p:nvPicPr>
          <p:cNvPr id="564" name="Google Shape;564;p39"/>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4951735" y="1027020"/>
            <a:ext cx="474000" cy="241025"/>
          </a:xfrm>
          <a:prstGeom prst="rect">
            <a:avLst/>
          </a:prstGeom>
          <a:noFill/>
          <a:ln>
            <a:noFill/>
          </a:ln>
        </p:spPr>
      </p:pic>
      <p:pic>
        <p:nvPicPr>
          <p:cNvPr id="565" name="Google Shape;565;p39"/>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2561320" y="1506996"/>
            <a:ext cx="474000" cy="272418"/>
          </a:xfrm>
          <a:prstGeom prst="rect">
            <a:avLst/>
          </a:prstGeom>
          <a:noFill/>
          <a:ln>
            <a:noFill/>
          </a:ln>
        </p:spPr>
      </p:pic>
      <p:pic>
        <p:nvPicPr>
          <p:cNvPr id="566" name="Google Shape;566;p39"/>
          <p:cNvPicPr preferRelativeResize="0"/>
          <p:nvPr/>
        </p:nvPicPr>
        <p:blipFill rotWithShape="1">
          <a:blip r:embed="rId34" cstate="screen">
            <a:alphaModFix/>
            <a:extLst>
              <a:ext uri="{28A0092B-C50C-407E-A947-70E740481C1C}">
                <a14:useLocalDpi xmlns:a14="http://schemas.microsoft.com/office/drawing/2010/main"/>
              </a:ext>
            </a:extLst>
          </a:blip>
          <a:srcRect/>
          <a:stretch/>
        </p:blipFill>
        <p:spPr>
          <a:xfrm>
            <a:off x="6927529" y="2072416"/>
            <a:ext cx="381850" cy="349214"/>
          </a:xfrm>
          <a:prstGeom prst="rect">
            <a:avLst/>
          </a:prstGeom>
          <a:noFill/>
          <a:ln>
            <a:noFill/>
          </a:ln>
        </p:spPr>
      </p:pic>
      <p:pic>
        <p:nvPicPr>
          <p:cNvPr id="567" name="Google Shape;567;p39"/>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6265851" y="2743231"/>
            <a:ext cx="758950" cy="161904"/>
          </a:xfrm>
          <a:prstGeom prst="rect">
            <a:avLst/>
          </a:prstGeom>
          <a:noFill/>
          <a:ln>
            <a:noFill/>
          </a:ln>
        </p:spPr>
      </p:pic>
      <p:pic>
        <p:nvPicPr>
          <p:cNvPr id="568" name="Google Shape;568;p39"/>
          <p:cNvPicPr preferRelativeResize="0"/>
          <p:nvPr/>
        </p:nvPicPr>
        <p:blipFill rotWithShape="1">
          <a:blip r:embed="rId36" cstate="screen">
            <a:alphaModFix/>
            <a:extLst>
              <a:ext uri="{28A0092B-C50C-407E-A947-70E740481C1C}">
                <a14:useLocalDpi xmlns:a14="http://schemas.microsoft.com/office/drawing/2010/main"/>
              </a:ext>
            </a:extLst>
          </a:blip>
          <a:srcRect/>
          <a:stretch/>
        </p:blipFill>
        <p:spPr>
          <a:xfrm>
            <a:off x="3939225" y="3759451"/>
            <a:ext cx="590675" cy="238542"/>
          </a:xfrm>
          <a:prstGeom prst="rect">
            <a:avLst/>
          </a:prstGeom>
          <a:noFill/>
          <a:ln>
            <a:noFill/>
          </a:ln>
        </p:spPr>
      </p:pic>
      <p:pic>
        <p:nvPicPr>
          <p:cNvPr id="569" name="Google Shape;569;p39"/>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1379153" y="1081908"/>
            <a:ext cx="661100" cy="131249"/>
          </a:xfrm>
          <a:prstGeom prst="rect">
            <a:avLst/>
          </a:prstGeom>
          <a:noFill/>
          <a:ln>
            <a:noFill/>
          </a:ln>
        </p:spPr>
      </p:pic>
      <p:pic>
        <p:nvPicPr>
          <p:cNvPr id="570" name="Google Shape;570;p39"/>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6869010" y="1487864"/>
            <a:ext cx="381850" cy="310682"/>
          </a:xfrm>
          <a:prstGeom prst="rect">
            <a:avLst/>
          </a:prstGeom>
          <a:noFill/>
          <a:ln>
            <a:noFill/>
          </a:ln>
        </p:spPr>
      </p:pic>
      <p:pic>
        <p:nvPicPr>
          <p:cNvPr id="571" name="Google Shape;571;p39"/>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4064604" y="1079220"/>
            <a:ext cx="758950" cy="136625"/>
          </a:xfrm>
          <a:prstGeom prst="rect">
            <a:avLst/>
          </a:prstGeom>
          <a:noFill/>
          <a:ln>
            <a:noFill/>
          </a:ln>
        </p:spPr>
      </p:pic>
      <p:pic>
        <p:nvPicPr>
          <p:cNvPr id="572" name="Google Shape;572;p39"/>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3268181" y="2765113"/>
            <a:ext cx="590675" cy="118139"/>
          </a:xfrm>
          <a:prstGeom prst="rect">
            <a:avLst/>
          </a:prstGeom>
          <a:noFill/>
          <a:ln>
            <a:noFill/>
          </a:ln>
        </p:spPr>
      </p:pic>
      <p:pic>
        <p:nvPicPr>
          <p:cNvPr id="573" name="Google Shape;573;p39"/>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5052036" y="3728347"/>
            <a:ext cx="336800" cy="300750"/>
          </a:xfrm>
          <a:prstGeom prst="rect">
            <a:avLst/>
          </a:prstGeom>
          <a:noFill/>
          <a:ln>
            <a:noFill/>
          </a:ln>
        </p:spPr>
      </p:pic>
      <p:pic>
        <p:nvPicPr>
          <p:cNvPr id="574" name="Google Shape;574;p39"/>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6491679" y="3789484"/>
            <a:ext cx="661100" cy="178475"/>
          </a:xfrm>
          <a:prstGeom prst="rect">
            <a:avLst/>
          </a:prstGeom>
          <a:noFill/>
          <a:ln>
            <a:noFill/>
          </a:ln>
        </p:spPr>
      </p:pic>
      <p:pic>
        <p:nvPicPr>
          <p:cNvPr id="575" name="Google Shape;575;p39"/>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2531457" y="2168042"/>
            <a:ext cx="473950" cy="157962"/>
          </a:xfrm>
          <a:prstGeom prst="rect">
            <a:avLst/>
          </a:prstGeom>
          <a:noFill/>
          <a:ln>
            <a:noFill/>
          </a:ln>
        </p:spPr>
      </p:pic>
      <p:pic>
        <p:nvPicPr>
          <p:cNvPr id="576" name="Google Shape;576;p39"/>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2794151" y="2636077"/>
            <a:ext cx="316025" cy="376212"/>
          </a:xfrm>
          <a:prstGeom prst="rect">
            <a:avLst/>
          </a:prstGeom>
          <a:noFill/>
          <a:ln>
            <a:noFill/>
          </a:ln>
        </p:spPr>
      </p:pic>
      <p:pic>
        <p:nvPicPr>
          <p:cNvPr id="577" name="Google Shape;577;p39"/>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8379645" y="2179281"/>
            <a:ext cx="725850" cy="135485"/>
          </a:xfrm>
          <a:prstGeom prst="rect">
            <a:avLst/>
          </a:prstGeom>
          <a:noFill/>
          <a:ln>
            <a:noFill/>
          </a:ln>
        </p:spPr>
      </p:pic>
      <p:pic>
        <p:nvPicPr>
          <p:cNvPr id="578" name="Google Shape;578;p39"/>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715760" y="4305820"/>
            <a:ext cx="590650" cy="230332"/>
          </a:xfrm>
          <a:prstGeom prst="rect">
            <a:avLst/>
          </a:prstGeom>
          <a:noFill/>
          <a:ln>
            <a:noFill/>
          </a:ln>
        </p:spPr>
      </p:pic>
      <p:pic>
        <p:nvPicPr>
          <p:cNvPr id="579" name="Google Shape;579;p39"/>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7656835" y="2653522"/>
            <a:ext cx="336800" cy="341320"/>
          </a:xfrm>
          <a:prstGeom prst="rect">
            <a:avLst/>
          </a:prstGeom>
          <a:noFill/>
          <a:ln>
            <a:noFill/>
          </a:ln>
        </p:spPr>
      </p:pic>
      <p:pic>
        <p:nvPicPr>
          <p:cNvPr id="580" name="Google Shape;580;p39"/>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2376864" y="3206372"/>
            <a:ext cx="590650" cy="257911"/>
          </a:xfrm>
          <a:prstGeom prst="rect">
            <a:avLst/>
          </a:prstGeom>
          <a:noFill/>
          <a:ln>
            <a:noFill/>
          </a:ln>
        </p:spPr>
      </p:pic>
      <p:pic>
        <p:nvPicPr>
          <p:cNvPr id="581" name="Google Shape;581;p39"/>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638103" y="3148759"/>
            <a:ext cx="381850" cy="373137"/>
          </a:xfrm>
          <a:prstGeom prst="rect">
            <a:avLst/>
          </a:prstGeom>
          <a:noFill/>
          <a:ln>
            <a:noFill/>
          </a:ln>
        </p:spPr>
      </p:pic>
      <p:pic>
        <p:nvPicPr>
          <p:cNvPr id="582" name="Google Shape;582;p39"/>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5294245" y="1474805"/>
            <a:ext cx="336800" cy="336800"/>
          </a:xfrm>
          <a:prstGeom prst="rect">
            <a:avLst/>
          </a:prstGeom>
          <a:noFill/>
          <a:ln>
            <a:noFill/>
          </a:ln>
        </p:spPr>
      </p:pic>
      <p:pic>
        <p:nvPicPr>
          <p:cNvPr id="583" name="Google Shape;583;p39"/>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4878465" y="1493187"/>
            <a:ext cx="316025" cy="300036"/>
          </a:xfrm>
          <a:prstGeom prst="rect">
            <a:avLst/>
          </a:prstGeom>
          <a:noFill/>
          <a:ln>
            <a:noFill/>
          </a:ln>
        </p:spPr>
      </p:pic>
      <p:pic>
        <p:nvPicPr>
          <p:cNvPr id="584" name="Google Shape;584;p39"/>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3092809" y="3255940"/>
            <a:ext cx="513725" cy="158775"/>
          </a:xfrm>
          <a:prstGeom prst="rect">
            <a:avLst/>
          </a:prstGeom>
          <a:noFill/>
          <a:ln>
            <a:noFill/>
          </a:ln>
        </p:spPr>
      </p:pic>
      <p:pic>
        <p:nvPicPr>
          <p:cNvPr id="585" name="Google Shape;585;p39"/>
          <p:cNvPicPr preferRelativeResize="0"/>
          <p:nvPr/>
        </p:nvPicPr>
        <p:blipFill rotWithShape="1">
          <a:blip r:embed="rId53" cstate="screen">
            <a:alphaModFix/>
            <a:extLst>
              <a:ext uri="{28A0092B-C50C-407E-A947-70E740481C1C}">
                <a14:useLocalDpi xmlns:a14="http://schemas.microsoft.com/office/drawing/2010/main"/>
              </a:ext>
            </a:extLst>
          </a:blip>
          <a:srcRect/>
          <a:stretch/>
        </p:blipFill>
        <p:spPr>
          <a:xfrm>
            <a:off x="5499663" y="2174500"/>
            <a:ext cx="473950" cy="145046"/>
          </a:xfrm>
          <a:prstGeom prst="rect">
            <a:avLst/>
          </a:prstGeom>
          <a:noFill/>
          <a:ln>
            <a:noFill/>
          </a:ln>
        </p:spPr>
      </p:pic>
      <p:pic>
        <p:nvPicPr>
          <p:cNvPr id="586" name="Google Shape;586;p39"/>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4016861" y="2754256"/>
            <a:ext cx="635700" cy="139854"/>
          </a:xfrm>
          <a:prstGeom prst="rect">
            <a:avLst/>
          </a:prstGeom>
          <a:noFill/>
          <a:ln>
            <a:noFill/>
          </a:ln>
        </p:spPr>
      </p:pic>
      <p:pic>
        <p:nvPicPr>
          <p:cNvPr id="587" name="Google Shape;587;p39"/>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588" name="Google Shape;588;p39"/>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5414242" y="3831190"/>
            <a:ext cx="594300" cy="95065"/>
          </a:xfrm>
          <a:prstGeom prst="rect">
            <a:avLst/>
          </a:prstGeom>
          <a:noFill/>
          <a:ln>
            <a:noFill/>
          </a:ln>
        </p:spPr>
      </p:pic>
      <p:pic>
        <p:nvPicPr>
          <p:cNvPr id="589" name="Google Shape;589;p39"/>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7178185" y="3781238"/>
            <a:ext cx="635700" cy="194968"/>
          </a:xfrm>
          <a:prstGeom prst="rect">
            <a:avLst/>
          </a:prstGeom>
          <a:noFill/>
          <a:ln>
            <a:noFill/>
          </a:ln>
        </p:spPr>
      </p:pic>
      <p:pic>
        <p:nvPicPr>
          <p:cNvPr id="590" name="Google Shape;590;p39"/>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5517196" y="2756260"/>
            <a:ext cx="590650" cy="135846"/>
          </a:xfrm>
          <a:prstGeom prst="rect">
            <a:avLst/>
          </a:prstGeom>
          <a:noFill/>
          <a:ln>
            <a:noFill/>
          </a:ln>
        </p:spPr>
      </p:pic>
      <p:pic>
        <p:nvPicPr>
          <p:cNvPr id="591" name="Google Shape;591;p39"/>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1912865" y="1516096"/>
            <a:ext cx="548700" cy="254217"/>
          </a:xfrm>
          <a:prstGeom prst="rect">
            <a:avLst/>
          </a:prstGeom>
          <a:noFill/>
          <a:ln>
            <a:noFill/>
          </a:ln>
        </p:spPr>
      </p:pic>
      <p:pic>
        <p:nvPicPr>
          <p:cNvPr id="592" name="Google Shape;592;p39"/>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702271" y="1052424"/>
            <a:ext cx="548700" cy="190217"/>
          </a:xfrm>
          <a:prstGeom prst="rect">
            <a:avLst/>
          </a:prstGeom>
          <a:noFill/>
          <a:ln>
            <a:noFill/>
          </a:ln>
        </p:spPr>
      </p:pic>
      <p:pic>
        <p:nvPicPr>
          <p:cNvPr id="593" name="Google Shape;593;p39"/>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5730800" y="1595657"/>
            <a:ext cx="548700" cy="95095"/>
          </a:xfrm>
          <a:prstGeom prst="rect">
            <a:avLst/>
          </a:prstGeom>
          <a:noFill/>
          <a:ln>
            <a:noFill/>
          </a:ln>
        </p:spPr>
      </p:pic>
      <p:pic>
        <p:nvPicPr>
          <p:cNvPr id="594" name="Google Shape;594;p39"/>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852646" y="3820449"/>
            <a:ext cx="635700" cy="116545"/>
          </a:xfrm>
          <a:prstGeom prst="rect">
            <a:avLst/>
          </a:prstGeom>
          <a:noFill/>
          <a:ln>
            <a:noFill/>
          </a:ln>
        </p:spPr>
      </p:pic>
      <p:pic>
        <p:nvPicPr>
          <p:cNvPr id="595" name="Google Shape;595;p39"/>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1954649" y="2061862"/>
            <a:ext cx="316025" cy="370322"/>
          </a:xfrm>
          <a:prstGeom prst="rect">
            <a:avLst/>
          </a:prstGeom>
          <a:noFill/>
          <a:ln>
            <a:noFill/>
          </a:ln>
        </p:spPr>
      </p:pic>
      <p:pic>
        <p:nvPicPr>
          <p:cNvPr id="596" name="Google Shape;596;p39"/>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4280" y="2728789"/>
            <a:ext cx="698000" cy="190787"/>
          </a:xfrm>
          <a:prstGeom prst="rect">
            <a:avLst/>
          </a:prstGeom>
          <a:noFill/>
          <a:ln>
            <a:noFill/>
          </a:ln>
        </p:spPr>
      </p:pic>
      <p:pic>
        <p:nvPicPr>
          <p:cNvPr id="597" name="Google Shape;597;p39"/>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7839291" y="3711416"/>
            <a:ext cx="414925" cy="334612"/>
          </a:xfrm>
          <a:prstGeom prst="rect">
            <a:avLst/>
          </a:prstGeom>
          <a:noFill/>
          <a:ln>
            <a:noFill/>
          </a:ln>
        </p:spPr>
      </p:pic>
      <p:pic>
        <p:nvPicPr>
          <p:cNvPr id="598" name="Google Shape;598;p39"/>
          <p:cNvPicPr preferRelativeResize="0"/>
          <p:nvPr/>
        </p:nvPicPr>
        <p:blipFill>
          <a:blip r:embed="rId66" cstate="screen">
            <a:alphaModFix/>
            <a:extLst>
              <a:ext uri="{28A0092B-C50C-407E-A947-70E740481C1C}">
                <a14:useLocalDpi xmlns:a14="http://schemas.microsoft.com/office/drawing/2010/main"/>
              </a:ext>
            </a:extLst>
          </a:blip>
          <a:stretch>
            <a:fillRect/>
          </a:stretch>
        </p:blipFill>
        <p:spPr>
          <a:xfrm>
            <a:off x="785905" y="1522116"/>
            <a:ext cx="590650" cy="242179"/>
          </a:xfrm>
          <a:prstGeom prst="rect">
            <a:avLst/>
          </a:prstGeom>
          <a:noFill/>
          <a:ln>
            <a:noFill/>
          </a:ln>
        </p:spPr>
      </p:pic>
      <p:pic>
        <p:nvPicPr>
          <p:cNvPr id="599" name="Google Shape;599;p39"/>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4370850" y="3212809"/>
            <a:ext cx="414925" cy="245038"/>
          </a:xfrm>
          <a:prstGeom prst="rect">
            <a:avLst/>
          </a:prstGeom>
          <a:noFill/>
          <a:ln>
            <a:noFill/>
          </a:ln>
        </p:spPr>
      </p:pic>
      <p:pic>
        <p:nvPicPr>
          <p:cNvPr id="600" name="Google Shape;600;p39"/>
          <p:cNvPicPr preferRelativeResize="0"/>
          <p:nvPr/>
        </p:nvPicPr>
        <p:blipFill rotWithShape="1">
          <a:blip r:embed="rId68" cstate="screen">
            <a:alphaModFix/>
            <a:extLst>
              <a:ext uri="{28A0092B-C50C-407E-A947-70E740481C1C}">
                <a14:useLocalDpi xmlns:a14="http://schemas.microsoft.com/office/drawing/2010/main"/>
              </a:ext>
            </a:extLst>
          </a:blip>
          <a:srcRect/>
          <a:stretch/>
        </p:blipFill>
        <p:spPr>
          <a:xfrm>
            <a:off x="2868970" y="4295333"/>
            <a:ext cx="636000" cy="251307"/>
          </a:xfrm>
          <a:prstGeom prst="rect">
            <a:avLst/>
          </a:prstGeom>
          <a:noFill/>
          <a:ln>
            <a:noFill/>
          </a:ln>
        </p:spPr>
      </p:pic>
      <p:pic>
        <p:nvPicPr>
          <p:cNvPr id="601" name="Google Shape;601;p39"/>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2865763" y="3803729"/>
            <a:ext cx="548700" cy="149987"/>
          </a:xfrm>
          <a:prstGeom prst="rect">
            <a:avLst/>
          </a:prstGeom>
          <a:noFill/>
          <a:ln>
            <a:noFill/>
          </a:ln>
        </p:spPr>
      </p:pic>
      <p:pic>
        <p:nvPicPr>
          <p:cNvPr id="602" name="Google Shape;602;p39"/>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8691495" y="2615327"/>
            <a:ext cx="414925" cy="417711"/>
          </a:xfrm>
          <a:prstGeom prst="rect">
            <a:avLst/>
          </a:prstGeom>
          <a:noFill/>
          <a:ln>
            <a:noFill/>
          </a:ln>
        </p:spPr>
      </p:pic>
      <p:pic>
        <p:nvPicPr>
          <p:cNvPr id="603" name="Google Shape;603;p39"/>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4810566" y="2773890"/>
            <a:ext cx="548625" cy="100585"/>
          </a:xfrm>
          <a:prstGeom prst="rect">
            <a:avLst/>
          </a:prstGeom>
          <a:noFill/>
          <a:ln>
            <a:noFill/>
          </a:ln>
        </p:spPr>
      </p:pic>
      <p:pic>
        <p:nvPicPr>
          <p:cNvPr id="604" name="Google Shape;604;p39"/>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6005595" y="4252777"/>
            <a:ext cx="414925" cy="336418"/>
          </a:xfrm>
          <a:prstGeom prst="rect">
            <a:avLst/>
          </a:prstGeom>
          <a:noFill/>
          <a:ln>
            <a:noFill/>
          </a:ln>
        </p:spPr>
      </p:pic>
      <p:pic>
        <p:nvPicPr>
          <p:cNvPr id="605" name="Google Shape;605;p39"/>
          <p:cNvPicPr preferRelativeResize="0"/>
          <p:nvPr/>
        </p:nvPicPr>
        <p:blipFill>
          <a:blip r:embed="rId73" cstate="screen">
            <a:alphaModFix/>
            <a:extLst>
              <a:ext uri="{28A0092B-C50C-407E-A947-70E740481C1C}">
                <a14:useLocalDpi xmlns:a14="http://schemas.microsoft.com/office/drawing/2010/main"/>
              </a:ext>
            </a:extLst>
          </a:blip>
          <a:stretch>
            <a:fillRect/>
          </a:stretch>
        </p:blipFill>
        <p:spPr>
          <a:xfrm>
            <a:off x="8647451" y="1498045"/>
            <a:ext cx="473950" cy="290320"/>
          </a:xfrm>
          <a:prstGeom prst="rect">
            <a:avLst/>
          </a:prstGeom>
          <a:noFill/>
          <a:ln>
            <a:noFill/>
          </a:ln>
        </p:spPr>
      </p:pic>
      <p:pic>
        <p:nvPicPr>
          <p:cNvPr id="606" name="Google Shape;606;p39"/>
          <p:cNvPicPr preferRelativeResize="0"/>
          <p:nvPr/>
        </p:nvPicPr>
        <p:blipFill>
          <a:blip r:embed="rId74" cstate="screen">
            <a:alphaModFix/>
            <a:extLst>
              <a:ext uri="{28A0092B-C50C-407E-A947-70E740481C1C}">
                <a14:useLocalDpi xmlns:a14="http://schemas.microsoft.com/office/drawing/2010/main"/>
              </a:ext>
            </a:extLst>
          </a:blip>
          <a:stretch>
            <a:fillRect/>
          </a:stretch>
        </p:blipFill>
        <p:spPr>
          <a:xfrm>
            <a:off x="1423355" y="4319779"/>
            <a:ext cx="697975" cy="202415"/>
          </a:xfrm>
          <a:prstGeom prst="rect">
            <a:avLst/>
          </a:prstGeom>
          <a:noFill/>
          <a:ln>
            <a:noFill/>
          </a:ln>
        </p:spPr>
      </p:pic>
      <p:pic>
        <p:nvPicPr>
          <p:cNvPr id="607" name="Google Shape;607;p39"/>
          <p:cNvPicPr preferRelativeResize="0"/>
          <p:nvPr/>
        </p:nvPicPr>
        <p:blipFill>
          <a:blip r:embed="rId75" cstate="screen">
            <a:alphaModFix/>
            <a:extLst>
              <a:ext uri="{28A0092B-C50C-407E-A947-70E740481C1C}">
                <a14:useLocalDpi xmlns:a14="http://schemas.microsoft.com/office/drawing/2010/main"/>
              </a:ext>
            </a:extLst>
          </a:blip>
          <a:stretch>
            <a:fillRect/>
          </a:stretch>
        </p:blipFill>
        <p:spPr>
          <a:xfrm>
            <a:off x="6170886" y="3059955"/>
            <a:ext cx="381850" cy="550745"/>
          </a:xfrm>
          <a:prstGeom prst="rect">
            <a:avLst/>
          </a:prstGeom>
          <a:noFill/>
          <a:ln>
            <a:noFill/>
          </a:ln>
        </p:spPr>
      </p:pic>
      <p:pic>
        <p:nvPicPr>
          <p:cNvPr id="608" name="Google Shape;608;p39"/>
          <p:cNvPicPr preferRelativeResize="0"/>
          <p:nvPr/>
        </p:nvPicPr>
        <p:blipFill>
          <a:blip r:embed="rId76" cstate="screen">
            <a:alphaModFix/>
            <a:extLst>
              <a:ext uri="{28A0092B-C50C-407E-A947-70E740481C1C}">
                <a14:useLocalDpi xmlns:a14="http://schemas.microsoft.com/office/drawing/2010/main"/>
              </a:ext>
            </a:extLst>
          </a:blip>
          <a:stretch>
            <a:fillRect/>
          </a:stretch>
        </p:blipFill>
        <p:spPr>
          <a:xfrm>
            <a:off x="25050" y="1509883"/>
            <a:ext cx="661100" cy="266644"/>
          </a:xfrm>
          <a:prstGeom prst="rect">
            <a:avLst/>
          </a:prstGeom>
          <a:noFill/>
          <a:ln>
            <a:noFill/>
          </a:ln>
        </p:spPr>
      </p:pic>
      <p:pic>
        <p:nvPicPr>
          <p:cNvPr id="609" name="Google Shape;609;p39"/>
          <p:cNvPicPr preferRelativeResize="0"/>
          <p:nvPr/>
        </p:nvPicPr>
        <p:blipFill>
          <a:blip r:embed="rId77" cstate="screen">
            <a:alphaModFix/>
            <a:extLst>
              <a:ext uri="{28A0092B-C50C-407E-A947-70E740481C1C}">
                <a14:useLocalDpi xmlns:a14="http://schemas.microsoft.com/office/drawing/2010/main"/>
              </a:ext>
            </a:extLst>
          </a:blip>
          <a:stretch>
            <a:fillRect/>
          </a:stretch>
        </p:blipFill>
        <p:spPr>
          <a:xfrm>
            <a:off x="4911071" y="3245192"/>
            <a:ext cx="594300" cy="180271"/>
          </a:xfrm>
          <a:prstGeom prst="rect">
            <a:avLst/>
          </a:prstGeom>
          <a:noFill/>
          <a:ln>
            <a:noFill/>
          </a:ln>
        </p:spPr>
      </p:pic>
      <p:pic>
        <p:nvPicPr>
          <p:cNvPr id="610" name="Google Shape;610;p39"/>
          <p:cNvPicPr preferRelativeResize="0"/>
          <p:nvPr/>
        </p:nvPicPr>
        <p:blipFill>
          <a:blip r:embed="rId78" cstate="screen">
            <a:alphaModFix/>
            <a:extLst>
              <a:ext uri="{28A0092B-C50C-407E-A947-70E740481C1C}">
                <a14:useLocalDpi xmlns:a14="http://schemas.microsoft.com/office/drawing/2010/main"/>
              </a:ext>
            </a:extLst>
          </a:blip>
          <a:stretch>
            <a:fillRect/>
          </a:stretch>
        </p:blipFill>
        <p:spPr>
          <a:xfrm>
            <a:off x="8695028" y="3683722"/>
            <a:ext cx="390000" cy="390000"/>
          </a:xfrm>
          <a:prstGeom prst="rect">
            <a:avLst/>
          </a:prstGeom>
          <a:noFill/>
          <a:ln>
            <a:noFill/>
          </a:ln>
        </p:spPr>
      </p:pic>
      <p:pic>
        <p:nvPicPr>
          <p:cNvPr id="611" name="Google Shape;611;p39"/>
          <p:cNvPicPr preferRelativeResize="0"/>
          <p:nvPr/>
        </p:nvPicPr>
        <p:blipFill>
          <a:blip r:embed="rId79" cstate="screen">
            <a:alphaModFix/>
            <a:extLst>
              <a:ext uri="{28A0092B-C50C-407E-A947-70E740481C1C}">
                <a14:useLocalDpi xmlns:a14="http://schemas.microsoft.com/office/drawing/2010/main"/>
              </a:ext>
            </a:extLst>
          </a:blip>
          <a:stretch>
            <a:fillRect/>
          </a:stretch>
        </p:blipFill>
        <p:spPr>
          <a:xfrm>
            <a:off x="1145249" y="3231078"/>
            <a:ext cx="548700" cy="208500"/>
          </a:xfrm>
          <a:prstGeom prst="rect">
            <a:avLst/>
          </a:prstGeom>
          <a:noFill/>
          <a:ln>
            <a:noFill/>
          </a:ln>
        </p:spPr>
      </p:pic>
      <p:pic>
        <p:nvPicPr>
          <p:cNvPr id="612" name="Google Shape;612;p39"/>
          <p:cNvPicPr preferRelativeResize="0"/>
          <p:nvPr/>
        </p:nvPicPr>
        <p:blipFill>
          <a:blip r:embed="rId80" cstate="screen">
            <a:alphaModFix/>
            <a:extLst>
              <a:ext uri="{28A0092B-C50C-407E-A947-70E740481C1C}">
                <a14:useLocalDpi xmlns:a14="http://schemas.microsoft.com/office/drawing/2010/main"/>
              </a:ext>
            </a:extLst>
          </a:blip>
          <a:stretch>
            <a:fillRect/>
          </a:stretch>
        </p:blipFill>
        <p:spPr>
          <a:xfrm>
            <a:off x="5553917" y="1069444"/>
            <a:ext cx="743700" cy="156177"/>
          </a:xfrm>
          <a:prstGeom prst="rect">
            <a:avLst/>
          </a:prstGeom>
          <a:noFill/>
          <a:ln>
            <a:noFill/>
          </a:ln>
        </p:spPr>
      </p:pic>
      <p:pic>
        <p:nvPicPr>
          <p:cNvPr id="613" name="Google Shape;613;p39"/>
          <p:cNvPicPr preferRelativeResize="0"/>
          <p:nvPr/>
        </p:nvPicPr>
        <p:blipFill>
          <a:blip r:embed="rId81" cstate="screen">
            <a:alphaModFix/>
            <a:extLst>
              <a:ext uri="{28A0092B-C50C-407E-A947-70E740481C1C}">
                <a14:useLocalDpi xmlns:a14="http://schemas.microsoft.com/office/drawing/2010/main"/>
              </a:ext>
            </a:extLst>
          </a:blip>
          <a:stretch>
            <a:fillRect/>
          </a:stretch>
        </p:blipFill>
        <p:spPr>
          <a:xfrm>
            <a:off x="3266190" y="2027561"/>
            <a:ext cx="316025" cy="438924"/>
          </a:xfrm>
          <a:prstGeom prst="rect">
            <a:avLst/>
          </a:prstGeom>
          <a:noFill/>
          <a:ln>
            <a:noFill/>
          </a:ln>
        </p:spPr>
      </p:pic>
      <p:pic>
        <p:nvPicPr>
          <p:cNvPr id="614" name="Google Shape;614;p39"/>
          <p:cNvPicPr preferRelativeResize="0"/>
          <p:nvPr/>
        </p:nvPicPr>
        <p:blipFill>
          <a:blip r:embed="rId82" cstate="screen">
            <a:alphaModFix/>
            <a:extLst>
              <a:ext uri="{28A0092B-C50C-407E-A947-70E740481C1C}">
                <a14:useLocalDpi xmlns:a14="http://schemas.microsoft.com/office/drawing/2010/main"/>
              </a:ext>
            </a:extLst>
          </a:blip>
          <a:stretch>
            <a:fillRect/>
          </a:stretch>
        </p:blipFill>
        <p:spPr>
          <a:xfrm>
            <a:off x="7901122" y="3237708"/>
            <a:ext cx="513750" cy="195239"/>
          </a:xfrm>
          <a:prstGeom prst="rect">
            <a:avLst/>
          </a:prstGeom>
          <a:noFill/>
          <a:ln>
            <a:noFill/>
          </a:ln>
        </p:spPr>
      </p:pic>
      <p:pic>
        <p:nvPicPr>
          <p:cNvPr id="615" name="Google Shape;615;p39"/>
          <p:cNvPicPr preferRelativeResize="0"/>
          <p:nvPr/>
        </p:nvPicPr>
        <p:blipFill>
          <a:blip r:embed="rId83" cstate="screen">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616" name="Google Shape;616;p39"/>
          <p:cNvPicPr preferRelativeResize="0"/>
          <p:nvPr/>
        </p:nvPicPr>
        <p:blipFill>
          <a:blip r:embed="rId84" cstate="screen">
            <a:alphaModFix/>
            <a:extLst>
              <a:ext uri="{28A0092B-C50C-407E-A947-70E740481C1C}">
                <a14:useLocalDpi xmlns:a14="http://schemas.microsoft.com/office/drawing/2010/main"/>
              </a:ext>
            </a:extLst>
          </a:blip>
          <a:stretch>
            <a:fillRect/>
          </a:stretch>
        </p:blipFill>
        <p:spPr>
          <a:xfrm>
            <a:off x="3731830" y="3266076"/>
            <a:ext cx="513725" cy="138504"/>
          </a:xfrm>
          <a:prstGeom prst="rect">
            <a:avLst/>
          </a:prstGeom>
          <a:noFill/>
          <a:ln>
            <a:noFill/>
          </a:ln>
        </p:spPr>
      </p:pic>
      <p:pic>
        <p:nvPicPr>
          <p:cNvPr id="617" name="Google Shape;617;p39"/>
          <p:cNvPicPr preferRelativeResize="0"/>
          <p:nvPr/>
        </p:nvPicPr>
        <p:blipFill>
          <a:blip r:embed="rId85" cstate="screen">
            <a:alphaModFix/>
            <a:extLst>
              <a:ext uri="{28A0092B-C50C-407E-A947-70E740481C1C}">
                <a14:useLocalDpi xmlns:a14="http://schemas.microsoft.com/office/drawing/2010/main"/>
              </a:ext>
            </a:extLst>
          </a:blip>
          <a:stretch>
            <a:fillRect/>
          </a:stretch>
        </p:blipFill>
        <p:spPr>
          <a:xfrm>
            <a:off x="4054885" y="4193838"/>
            <a:ext cx="414925" cy="454297"/>
          </a:xfrm>
          <a:prstGeom prst="rect">
            <a:avLst/>
          </a:prstGeom>
          <a:noFill/>
          <a:ln>
            <a:noFill/>
          </a:ln>
        </p:spPr>
      </p:pic>
      <p:pic>
        <p:nvPicPr>
          <p:cNvPr id="618" name="Google Shape;618;p39"/>
          <p:cNvPicPr preferRelativeResize="0"/>
          <p:nvPr/>
        </p:nvPicPr>
        <p:blipFill>
          <a:blip r:embed="rId86" cstate="screen">
            <a:alphaModFix/>
            <a:extLst>
              <a:ext uri="{28A0092B-C50C-407E-A947-70E740481C1C}">
                <a14:useLocalDpi xmlns:a14="http://schemas.microsoft.com/office/drawing/2010/main"/>
              </a:ext>
            </a:extLst>
          </a:blip>
          <a:stretch>
            <a:fillRect/>
          </a:stretch>
        </p:blipFill>
        <p:spPr>
          <a:xfrm>
            <a:off x="8279622" y="3686288"/>
            <a:ext cx="390000" cy="384868"/>
          </a:xfrm>
          <a:prstGeom prst="rect">
            <a:avLst/>
          </a:prstGeom>
          <a:noFill/>
          <a:ln>
            <a:noFill/>
          </a:ln>
        </p:spPr>
      </p:pic>
      <p:pic>
        <p:nvPicPr>
          <p:cNvPr id="619" name="Google Shape;619;p39"/>
          <p:cNvPicPr preferRelativeResize="0"/>
          <p:nvPr/>
        </p:nvPicPr>
        <p:blipFill>
          <a:blip r:embed="rId87" cstate="screen">
            <a:alphaModFix/>
            <a:extLst>
              <a:ext uri="{28A0092B-C50C-407E-A947-70E740481C1C}">
                <a14:useLocalDpi xmlns:a14="http://schemas.microsoft.com/office/drawing/2010/main"/>
              </a:ext>
            </a:extLst>
          </a:blip>
          <a:stretch>
            <a:fillRect/>
          </a:stretch>
        </p:blipFill>
        <p:spPr>
          <a:xfrm>
            <a:off x="4555306" y="3800958"/>
            <a:ext cx="471325" cy="155527"/>
          </a:xfrm>
          <a:prstGeom prst="rect">
            <a:avLst/>
          </a:prstGeom>
          <a:noFill/>
          <a:ln>
            <a:noFill/>
          </a:ln>
        </p:spPr>
      </p:pic>
      <p:pic>
        <p:nvPicPr>
          <p:cNvPr id="620" name="Google Shape;620;p39"/>
          <p:cNvPicPr preferRelativeResize="0"/>
          <p:nvPr/>
        </p:nvPicPr>
        <p:blipFill>
          <a:blip r:embed="rId88" cstate="screen">
            <a:alphaModFix/>
            <a:extLst>
              <a:ext uri="{28A0092B-C50C-407E-A947-70E740481C1C}">
                <a14:useLocalDpi xmlns:a14="http://schemas.microsoft.com/office/drawing/2010/main"/>
              </a:ext>
            </a:extLst>
          </a:blip>
          <a:stretch>
            <a:fillRect/>
          </a:stretch>
        </p:blipFill>
        <p:spPr>
          <a:xfrm>
            <a:off x="5630666" y="3127865"/>
            <a:ext cx="414925" cy="414925"/>
          </a:xfrm>
          <a:prstGeom prst="rect">
            <a:avLst/>
          </a:prstGeom>
          <a:noFill/>
          <a:ln>
            <a:noFill/>
          </a:ln>
        </p:spPr>
      </p:pic>
      <p:pic>
        <p:nvPicPr>
          <p:cNvPr id="621" name="Google Shape;621;p39"/>
          <p:cNvPicPr preferRelativeResize="0"/>
          <p:nvPr/>
        </p:nvPicPr>
        <p:blipFill>
          <a:blip r:embed="rId89" cstate="screen">
            <a:alphaModFix/>
            <a:extLst>
              <a:ext uri="{28A0092B-C50C-407E-A947-70E740481C1C}">
                <a14:useLocalDpi xmlns:a14="http://schemas.microsoft.com/office/drawing/2010/main"/>
              </a:ext>
            </a:extLst>
          </a:blip>
          <a:stretch>
            <a:fillRect/>
          </a:stretch>
        </p:blipFill>
        <p:spPr>
          <a:xfrm>
            <a:off x="1377842" y="2076510"/>
            <a:ext cx="316025" cy="341026"/>
          </a:xfrm>
          <a:prstGeom prst="rect">
            <a:avLst/>
          </a:prstGeom>
          <a:noFill/>
          <a:ln>
            <a:noFill/>
          </a:ln>
        </p:spPr>
      </p:pic>
      <p:pic>
        <p:nvPicPr>
          <p:cNvPr id="622" name="Google Shape;622;p39"/>
          <p:cNvPicPr preferRelativeResize="0"/>
          <p:nvPr/>
        </p:nvPicPr>
        <p:blipFill>
          <a:blip r:embed="rId90" cstate="screen">
            <a:alphaModFix/>
            <a:extLst>
              <a:ext uri="{28A0092B-C50C-407E-A947-70E740481C1C}">
                <a14:useLocalDpi xmlns:a14="http://schemas.microsoft.com/office/drawing/2010/main"/>
              </a:ext>
            </a:extLst>
          </a:blip>
          <a:stretch>
            <a:fillRect/>
          </a:stretch>
        </p:blipFill>
        <p:spPr>
          <a:xfrm>
            <a:off x="85090" y="4353346"/>
            <a:ext cx="513725" cy="135281"/>
          </a:xfrm>
          <a:prstGeom prst="rect">
            <a:avLst/>
          </a:prstGeom>
          <a:noFill/>
          <a:ln>
            <a:noFill/>
          </a:ln>
        </p:spPr>
      </p:pic>
      <p:pic>
        <p:nvPicPr>
          <p:cNvPr id="623" name="Google Shape;623;p39"/>
          <p:cNvPicPr preferRelativeResize="0"/>
          <p:nvPr/>
        </p:nvPicPr>
        <p:blipFill>
          <a:blip r:embed="rId91" cstate="screen">
            <a:alphaModFix/>
            <a:extLst>
              <a:ext uri="{28A0092B-C50C-407E-A947-70E740481C1C}">
                <a14:useLocalDpi xmlns:a14="http://schemas.microsoft.com/office/drawing/2010/main"/>
              </a:ext>
            </a:extLst>
          </a:blip>
          <a:stretch>
            <a:fillRect/>
          </a:stretch>
        </p:blipFill>
        <p:spPr>
          <a:xfrm>
            <a:off x="8151640" y="2641213"/>
            <a:ext cx="381850" cy="365940"/>
          </a:xfrm>
          <a:prstGeom prst="rect">
            <a:avLst/>
          </a:prstGeom>
          <a:noFill/>
          <a:ln>
            <a:noFill/>
          </a:ln>
        </p:spPr>
      </p:pic>
      <p:pic>
        <p:nvPicPr>
          <p:cNvPr id="624" name="Google Shape;624;p39"/>
          <p:cNvPicPr preferRelativeResize="0"/>
          <p:nvPr/>
        </p:nvPicPr>
        <p:blipFill>
          <a:blip r:embed="rId92" cstate="screen">
            <a:alphaModFix/>
            <a:extLst>
              <a:ext uri="{28A0092B-C50C-407E-A947-70E740481C1C}">
                <a14:useLocalDpi xmlns:a14="http://schemas.microsoft.com/office/drawing/2010/main"/>
              </a:ext>
            </a:extLst>
          </a:blip>
          <a:stretch>
            <a:fillRect/>
          </a:stretch>
        </p:blipFill>
        <p:spPr>
          <a:xfrm>
            <a:off x="4441910" y="1477021"/>
            <a:ext cx="336800" cy="332369"/>
          </a:xfrm>
          <a:prstGeom prst="rect">
            <a:avLst/>
          </a:prstGeom>
          <a:noFill/>
          <a:ln>
            <a:noFill/>
          </a:ln>
        </p:spPr>
      </p:pic>
      <p:pic>
        <p:nvPicPr>
          <p:cNvPr id="625" name="Google Shape;625;p39"/>
          <p:cNvPicPr preferRelativeResize="0"/>
          <p:nvPr/>
        </p:nvPicPr>
        <p:blipFill>
          <a:blip r:embed="rId93" cstate="screen">
            <a:alphaModFix/>
            <a:extLst>
              <a:ext uri="{28A0092B-C50C-407E-A947-70E740481C1C}">
                <a14:useLocalDpi xmlns:a14="http://schemas.microsoft.com/office/drawing/2010/main"/>
              </a:ext>
            </a:extLst>
          </a:blip>
          <a:stretch>
            <a:fillRect/>
          </a:stretch>
        </p:blipFill>
        <p:spPr>
          <a:xfrm>
            <a:off x="3422697" y="1036226"/>
            <a:ext cx="513725" cy="222614"/>
          </a:xfrm>
          <a:prstGeom prst="rect">
            <a:avLst/>
          </a:prstGeom>
          <a:noFill/>
          <a:ln>
            <a:noFill/>
          </a:ln>
        </p:spPr>
      </p:pic>
      <p:pic>
        <p:nvPicPr>
          <p:cNvPr id="626" name="Google Shape;626;p39"/>
          <p:cNvPicPr preferRelativeResize="0"/>
          <p:nvPr/>
        </p:nvPicPr>
        <p:blipFill>
          <a:blip r:embed="rId94" cstate="screen">
            <a:alphaModFix/>
            <a:extLst>
              <a:ext uri="{28A0092B-C50C-407E-A947-70E740481C1C}">
                <a14:useLocalDpi xmlns:a14="http://schemas.microsoft.com/office/drawing/2010/main"/>
              </a:ext>
            </a:extLst>
          </a:blip>
          <a:stretch>
            <a:fillRect/>
          </a:stretch>
        </p:blipFill>
        <p:spPr>
          <a:xfrm>
            <a:off x="5294350" y="4341746"/>
            <a:ext cx="594300" cy="158480"/>
          </a:xfrm>
          <a:prstGeom prst="rect">
            <a:avLst/>
          </a:prstGeom>
          <a:noFill/>
          <a:ln>
            <a:noFill/>
          </a:ln>
        </p:spPr>
      </p:pic>
      <p:pic>
        <p:nvPicPr>
          <p:cNvPr id="627" name="Google Shape;627;p39"/>
          <p:cNvPicPr preferRelativeResize="0"/>
          <p:nvPr/>
        </p:nvPicPr>
        <p:blipFill>
          <a:blip r:embed="rId95" cstate="screen">
            <a:alphaModFix/>
            <a:extLst>
              <a:ext uri="{28A0092B-C50C-407E-A947-70E740481C1C}">
                <a14:useLocalDpi xmlns:a14="http://schemas.microsoft.com/office/drawing/2010/main"/>
              </a:ext>
            </a:extLst>
          </a:blip>
          <a:stretch>
            <a:fillRect/>
          </a:stretch>
        </p:blipFill>
        <p:spPr>
          <a:xfrm>
            <a:off x="6537465" y="4349367"/>
            <a:ext cx="661100" cy="143238"/>
          </a:xfrm>
          <a:prstGeom prst="rect">
            <a:avLst/>
          </a:prstGeom>
          <a:noFill/>
          <a:ln>
            <a:noFill/>
          </a:ln>
        </p:spPr>
      </p:pic>
      <p:pic>
        <p:nvPicPr>
          <p:cNvPr id="628" name="Google Shape;628;p39"/>
          <p:cNvPicPr preferRelativeResize="0"/>
          <p:nvPr/>
        </p:nvPicPr>
        <p:blipFill>
          <a:blip r:embed="rId96" cstate="screen">
            <a:alphaModFix/>
            <a:extLst>
              <a:ext uri="{28A0092B-C50C-407E-A947-70E740481C1C}">
                <a14:useLocalDpi xmlns:a14="http://schemas.microsoft.com/office/drawing/2010/main"/>
              </a:ext>
            </a:extLst>
          </a:blip>
          <a:stretch>
            <a:fillRect/>
          </a:stretch>
        </p:blipFill>
        <p:spPr>
          <a:xfrm>
            <a:off x="7315510" y="4346356"/>
            <a:ext cx="758950" cy="149260"/>
          </a:xfrm>
          <a:prstGeom prst="rect">
            <a:avLst/>
          </a:prstGeom>
          <a:noFill/>
          <a:ln>
            <a:noFill/>
          </a:ln>
        </p:spPr>
      </p:pic>
      <p:pic>
        <p:nvPicPr>
          <p:cNvPr id="629" name="Google Shape;629;p39"/>
          <p:cNvPicPr preferRelativeResize="0"/>
          <p:nvPr/>
        </p:nvPicPr>
        <p:blipFill rotWithShape="1">
          <a:blip r:embed="rId97" cstate="screen">
            <a:alphaModFix/>
            <a:extLst>
              <a:ext uri="{28A0092B-C50C-407E-A947-70E740481C1C}">
                <a14:useLocalDpi xmlns:a14="http://schemas.microsoft.com/office/drawing/2010/main"/>
              </a:ext>
            </a:extLst>
          </a:blip>
          <a:srcRect/>
          <a:stretch/>
        </p:blipFill>
        <p:spPr>
          <a:xfrm>
            <a:off x="7570162" y="2131081"/>
            <a:ext cx="548700" cy="231884"/>
          </a:xfrm>
          <a:prstGeom prst="rect">
            <a:avLst/>
          </a:prstGeom>
          <a:noFill/>
          <a:ln>
            <a:noFill/>
          </a:ln>
        </p:spPr>
      </p:pic>
      <p:pic>
        <p:nvPicPr>
          <p:cNvPr id="630" name="Google Shape;630;p39"/>
          <p:cNvPicPr preferRelativeResize="0"/>
          <p:nvPr/>
        </p:nvPicPr>
        <p:blipFill>
          <a:blip r:embed="rId98" cstate="screen">
            <a:alphaModFix/>
            <a:extLst>
              <a:ext uri="{28A0092B-C50C-407E-A947-70E740481C1C}">
                <a14:useLocalDpi xmlns:a14="http://schemas.microsoft.com/office/drawing/2010/main"/>
              </a:ext>
            </a:extLst>
          </a:blip>
          <a:stretch>
            <a:fillRect/>
          </a:stretch>
        </p:blipFill>
        <p:spPr>
          <a:xfrm>
            <a:off x="-10" y="3811163"/>
            <a:ext cx="827250" cy="135118"/>
          </a:xfrm>
          <a:prstGeom prst="rect">
            <a:avLst/>
          </a:prstGeom>
          <a:noFill/>
          <a:ln>
            <a:noFill/>
          </a:ln>
        </p:spPr>
      </p:pic>
      <p:pic>
        <p:nvPicPr>
          <p:cNvPr id="631" name="Google Shape;631;p39"/>
          <p:cNvPicPr preferRelativeResize="0"/>
          <p:nvPr/>
        </p:nvPicPr>
        <p:blipFill>
          <a:blip r:embed="rId99" cstate="screen">
            <a:alphaModFix/>
            <a:extLst>
              <a:ext uri="{28A0092B-C50C-407E-A947-70E740481C1C}">
                <a14:useLocalDpi xmlns:a14="http://schemas.microsoft.com/office/drawing/2010/main"/>
              </a:ext>
            </a:extLst>
          </a:blip>
          <a:stretch>
            <a:fillRect/>
          </a:stretch>
        </p:blipFill>
        <p:spPr>
          <a:xfrm>
            <a:off x="3870830" y="1427272"/>
            <a:ext cx="471325" cy="431865"/>
          </a:xfrm>
          <a:prstGeom prst="rect">
            <a:avLst/>
          </a:prstGeom>
          <a:noFill/>
          <a:ln>
            <a:noFill/>
          </a:ln>
        </p:spPr>
      </p:pic>
      <p:pic>
        <p:nvPicPr>
          <p:cNvPr id="632" name="Google Shape;632;p39"/>
          <p:cNvPicPr preferRelativeResize="0"/>
          <p:nvPr/>
        </p:nvPicPr>
        <p:blipFill>
          <a:blip r:embed="rId100" cstate="screen">
            <a:alphaModFix/>
            <a:extLst>
              <a:ext uri="{28A0092B-C50C-407E-A947-70E740481C1C}">
                <a14:useLocalDpi xmlns:a14="http://schemas.microsoft.com/office/drawing/2010/main"/>
              </a:ext>
            </a:extLst>
          </a:blip>
          <a:stretch>
            <a:fillRect/>
          </a:stretch>
        </p:blipFill>
        <p:spPr>
          <a:xfrm>
            <a:off x="2168434" y="994451"/>
            <a:ext cx="336800" cy="306164"/>
          </a:xfrm>
          <a:prstGeom prst="rect">
            <a:avLst/>
          </a:prstGeom>
          <a:noFill/>
          <a:ln>
            <a:noFill/>
          </a:ln>
        </p:spPr>
      </p:pic>
      <p:pic>
        <p:nvPicPr>
          <p:cNvPr id="633" name="Google Shape;633;p39"/>
          <p:cNvPicPr preferRelativeResize="0"/>
          <p:nvPr/>
        </p:nvPicPr>
        <p:blipFill>
          <a:blip r:embed="rId101" cstate="screen">
            <a:alphaModFix/>
            <a:extLst>
              <a:ext uri="{28A0092B-C50C-407E-A947-70E740481C1C}">
                <a14:useLocalDpi xmlns:a14="http://schemas.microsoft.com/office/drawing/2010/main"/>
              </a:ext>
            </a:extLst>
          </a:blip>
          <a:stretch>
            <a:fillRect/>
          </a:stretch>
        </p:blipFill>
        <p:spPr>
          <a:xfrm>
            <a:off x="3135075" y="1530842"/>
            <a:ext cx="636000" cy="224727"/>
          </a:xfrm>
          <a:prstGeom prst="rect">
            <a:avLst/>
          </a:prstGeom>
          <a:noFill/>
          <a:ln>
            <a:noFill/>
          </a:ln>
        </p:spPr>
      </p:pic>
      <p:pic>
        <p:nvPicPr>
          <p:cNvPr id="634" name="Google Shape;634;p39"/>
          <p:cNvPicPr preferRelativeResize="0"/>
          <p:nvPr/>
        </p:nvPicPr>
        <p:blipFill>
          <a:blip r:embed="rId102" cstate="screen">
            <a:alphaModFix/>
            <a:extLst>
              <a:ext uri="{28A0092B-C50C-407E-A947-70E740481C1C}">
                <a14:useLocalDpi xmlns:a14="http://schemas.microsoft.com/office/drawing/2010/main"/>
              </a:ext>
            </a:extLst>
          </a:blip>
          <a:stretch>
            <a:fillRect/>
          </a:stretch>
        </p:blipFill>
        <p:spPr>
          <a:xfrm>
            <a:off x="860285" y="2642563"/>
            <a:ext cx="513750" cy="363239"/>
          </a:xfrm>
          <a:prstGeom prst="rect">
            <a:avLst/>
          </a:prstGeom>
          <a:noFill/>
          <a:ln>
            <a:noFill/>
          </a:ln>
        </p:spPr>
      </p:pic>
      <p:pic>
        <p:nvPicPr>
          <p:cNvPr id="635" name="Google Shape;635;p39"/>
          <p:cNvPicPr preferRelativeResize="0"/>
          <p:nvPr/>
        </p:nvPicPr>
        <p:blipFill>
          <a:blip r:embed="rId103" cstate="screen">
            <a:alphaModFix/>
            <a:extLst>
              <a:ext uri="{28A0092B-C50C-407E-A947-70E740481C1C}">
                <a14:useLocalDpi xmlns:a14="http://schemas.microsoft.com/office/drawing/2010/main"/>
              </a:ext>
            </a:extLst>
          </a:blip>
          <a:stretch>
            <a:fillRect/>
          </a:stretch>
        </p:blipFill>
        <p:spPr>
          <a:xfrm>
            <a:off x="1513752" y="3734580"/>
            <a:ext cx="827250" cy="288284"/>
          </a:xfrm>
          <a:prstGeom prst="rect">
            <a:avLst/>
          </a:prstGeom>
          <a:noFill/>
          <a:ln>
            <a:noFill/>
          </a:ln>
        </p:spPr>
      </p:pic>
    </p:spTree>
    <p:extLst>
      <p:ext uri="{BB962C8B-B14F-4D97-AF65-F5344CB8AC3E}">
        <p14:creationId xmlns:p14="http://schemas.microsoft.com/office/powerpoint/2010/main" val="1449874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498274"/>
            <a:ext cx="8772674" cy="3270724"/>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endParaRPr lang="en-US" altLang="zh-CN"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94526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74887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314189"/>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5903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221795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2" name="Google Shape;132;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3" name="Google Shape;133;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4" name="Google Shape;134;p22"/>
          <p:cNvGrpSpPr/>
          <p:nvPr/>
        </p:nvGrpSpPr>
        <p:grpSpPr>
          <a:xfrm>
            <a:off x="5326229" y="1627687"/>
            <a:ext cx="594300" cy="852787"/>
            <a:chOff x="7698193" y="1705238"/>
            <a:chExt cx="594300" cy="852787"/>
          </a:xfrm>
        </p:grpSpPr>
        <p:sp>
          <p:nvSpPr>
            <p:cNvPr id="135" name="Google Shape;135;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6" name="Google Shape;136;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7" name="Google Shape;137;p22"/>
          <p:cNvGrpSpPr/>
          <p:nvPr/>
        </p:nvGrpSpPr>
        <p:grpSpPr>
          <a:xfrm>
            <a:off x="6925481" y="1610518"/>
            <a:ext cx="499800" cy="887125"/>
            <a:chOff x="3778168" y="2551500"/>
            <a:chExt cx="499800" cy="887125"/>
          </a:xfrm>
        </p:grpSpPr>
        <p:pic>
          <p:nvPicPr>
            <p:cNvPr id="138" name="Google Shape;138;p2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9" name="Google Shape;139;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40" name="Google Shape;140;p22"/>
          <p:cNvGrpSpPr/>
          <p:nvPr/>
        </p:nvGrpSpPr>
        <p:grpSpPr>
          <a:xfrm>
            <a:off x="500195" y="1653137"/>
            <a:ext cx="640048" cy="801886"/>
            <a:chOff x="688203" y="1783576"/>
            <a:chExt cx="731400" cy="801886"/>
          </a:xfrm>
        </p:grpSpPr>
        <p:sp>
          <p:nvSpPr>
            <p:cNvPr id="141" name="Google Shape;141;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2" name="Google Shape;142;p2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3" name="Google Shape;143;p22"/>
          <p:cNvGrpSpPr/>
          <p:nvPr/>
        </p:nvGrpSpPr>
        <p:grpSpPr>
          <a:xfrm>
            <a:off x="3426786" y="1605993"/>
            <a:ext cx="666305" cy="896173"/>
            <a:chOff x="3676320" y="1689289"/>
            <a:chExt cx="731400" cy="896173"/>
          </a:xfrm>
        </p:grpSpPr>
        <p:pic>
          <p:nvPicPr>
            <p:cNvPr id="144" name="Google Shape;144;p22"/>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5" name="Google Shape;145;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6" name="Google Shape;146;p22"/>
          <p:cNvGrpSpPr/>
          <p:nvPr/>
        </p:nvGrpSpPr>
        <p:grpSpPr>
          <a:xfrm>
            <a:off x="5034098" y="4007325"/>
            <a:ext cx="791550" cy="871225"/>
            <a:chOff x="4954625" y="4007325"/>
            <a:chExt cx="791550" cy="871225"/>
          </a:xfrm>
        </p:grpSpPr>
        <p:sp>
          <p:nvSpPr>
            <p:cNvPr id="147" name="Google Shape;147;p22"/>
            <p:cNvSpPr txBox="1"/>
            <p:nvPr/>
          </p:nvSpPr>
          <p:spPr>
            <a:xfrm>
              <a:off x="4956850" y="4512850"/>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可观测性框架</a:t>
              </a:r>
              <a:r>
                <a:rPr lang="en-US" altLang="zh-CN" sz="700" dirty="0">
                  <a:solidFill>
                    <a:srgbClr val="606060"/>
                  </a:solidFill>
                  <a:highlight>
                    <a:srgbClr val="FFFFFF"/>
                  </a:highlight>
                </a:rPr>
                <a:t>’</a:t>
              </a:r>
              <a:endParaRPr sz="700" dirty="0"/>
            </a:p>
          </p:txBody>
        </p:sp>
        <p:pic>
          <p:nvPicPr>
            <p:cNvPr id="148" name="Google Shape;148;p22"/>
            <p:cNvPicPr preferRelativeResize="0"/>
            <p:nvPr/>
          </p:nvPicPr>
          <p:blipFill rotWithShape="1">
            <a:blip r:embed="rId7" cstate="screen">
              <a:alphaModFix/>
              <a:extLst>
                <a:ext uri="{28A0092B-C50C-407E-A947-70E740481C1C}">
                  <a14:useLocalDpi xmlns:a14="http://schemas.microsoft.com/office/drawing/2010/main"/>
                </a:ext>
              </a:extLst>
            </a:blip>
            <a:srcRect t="-5327" r="-4657" b="-2292"/>
            <a:stretch/>
          </p:blipFill>
          <p:spPr>
            <a:xfrm>
              <a:off x="4954625" y="4007325"/>
              <a:ext cx="791550" cy="476099"/>
            </a:xfrm>
            <a:prstGeom prst="rect">
              <a:avLst/>
            </a:prstGeom>
            <a:noFill/>
            <a:ln>
              <a:noFill/>
            </a:ln>
          </p:spPr>
        </p:pic>
      </p:grpSp>
      <p:grpSp>
        <p:nvGrpSpPr>
          <p:cNvPr id="149" name="Google Shape;149;p22"/>
          <p:cNvGrpSpPr/>
          <p:nvPr/>
        </p:nvGrpSpPr>
        <p:grpSpPr>
          <a:xfrm>
            <a:off x="3516529" y="4112578"/>
            <a:ext cx="621900" cy="684329"/>
            <a:chOff x="6490324" y="1721296"/>
            <a:chExt cx="621900" cy="684329"/>
          </a:xfrm>
        </p:grpSpPr>
        <p:sp>
          <p:nvSpPr>
            <p:cNvPr id="150" name="Google Shape;150;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1" name="Google Shape;151;p22"/>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2" name="Google Shape;152;p22"/>
          <p:cNvGrpSpPr/>
          <p:nvPr/>
        </p:nvGrpSpPr>
        <p:grpSpPr>
          <a:xfrm>
            <a:off x="4046736" y="1524010"/>
            <a:ext cx="640048" cy="1060139"/>
            <a:chOff x="4439760" y="1525324"/>
            <a:chExt cx="731400" cy="1060139"/>
          </a:xfrm>
        </p:grpSpPr>
        <p:sp>
          <p:nvSpPr>
            <p:cNvPr id="153" name="Google Shape;153;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4" name="Google Shape;154;p2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5" name="Google Shape;155;p22"/>
          <p:cNvGrpSpPr/>
          <p:nvPr/>
        </p:nvGrpSpPr>
        <p:grpSpPr>
          <a:xfrm>
            <a:off x="7931659" y="1605105"/>
            <a:ext cx="621909" cy="897949"/>
            <a:chOff x="7516618" y="1687513"/>
            <a:chExt cx="731400" cy="897949"/>
          </a:xfrm>
        </p:grpSpPr>
        <p:sp>
          <p:nvSpPr>
            <p:cNvPr id="156" name="Google Shape;156;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7" name="Google Shape;157;p22"/>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8" name="Google Shape;158;p22"/>
          <p:cNvGrpSpPr/>
          <p:nvPr/>
        </p:nvGrpSpPr>
        <p:grpSpPr>
          <a:xfrm>
            <a:off x="4307113" y="4003191"/>
            <a:ext cx="558300" cy="903102"/>
            <a:chOff x="6196995" y="1654923"/>
            <a:chExt cx="558300" cy="903102"/>
          </a:xfrm>
        </p:grpSpPr>
        <p:sp>
          <p:nvSpPr>
            <p:cNvPr id="159" name="Google Shape;159;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160" name="Google Shape;160;p22"/>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1" name="Google Shape;161;p22"/>
          <p:cNvGrpSpPr/>
          <p:nvPr/>
        </p:nvGrpSpPr>
        <p:grpSpPr>
          <a:xfrm>
            <a:off x="3372646" y="3165465"/>
            <a:ext cx="794274" cy="905820"/>
            <a:chOff x="5348860" y="1652205"/>
            <a:chExt cx="718800" cy="905820"/>
          </a:xfrm>
        </p:grpSpPr>
        <p:sp>
          <p:nvSpPr>
            <p:cNvPr id="162" name="Google Shape;162;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3" name="Google Shape;163;p2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4" name="Google Shape;164;p22"/>
          <p:cNvGrpSpPr/>
          <p:nvPr/>
        </p:nvGrpSpPr>
        <p:grpSpPr>
          <a:xfrm>
            <a:off x="4633495" y="1625452"/>
            <a:ext cx="718807" cy="857256"/>
            <a:chOff x="5282124" y="1728207"/>
            <a:chExt cx="766400" cy="857256"/>
          </a:xfrm>
        </p:grpSpPr>
        <p:sp>
          <p:nvSpPr>
            <p:cNvPr id="165" name="Google Shape;165;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编排</a:t>
              </a:r>
              <a:endParaRPr lang="zh-CN" altLang="en-US" sz="600" dirty="0"/>
            </a:p>
          </p:txBody>
        </p:sp>
        <p:pic>
          <p:nvPicPr>
            <p:cNvPr id="166" name="Google Shape;166;p22"/>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7" name="Google Shape;167;p22"/>
          <p:cNvGrpSpPr/>
          <p:nvPr/>
        </p:nvGrpSpPr>
        <p:grpSpPr>
          <a:xfrm>
            <a:off x="6372746" y="1620466"/>
            <a:ext cx="599090" cy="867228"/>
            <a:chOff x="6117839" y="1718235"/>
            <a:chExt cx="731400" cy="867228"/>
          </a:xfrm>
        </p:grpSpPr>
        <p:sp>
          <p:nvSpPr>
            <p:cNvPr id="168" name="Google Shape;168;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9" name="Google Shape;169;p22"/>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70" name="Google Shape;170;p22"/>
          <p:cNvGrpSpPr/>
          <p:nvPr/>
        </p:nvGrpSpPr>
        <p:grpSpPr>
          <a:xfrm>
            <a:off x="2855475" y="1618732"/>
            <a:ext cx="617667" cy="870696"/>
            <a:chOff x="3022681" y="1714767"/>
            <a:chExt cx="731400" cy="870696"/>
          </a:xfrm>
        </p:grpSpPr>
        <p:pic>
          <p:nvPicPr>
            <p:cNvPr id="171" name="Google Shape;171;p22"/>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2" name="Google Shape;172;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3" name="Google Shape;173;p22"/>
          <p:cNvGrpSpPr/>
          <p:nvPr/>
        </p:nvGrpSpPr>
        <p:grpSpPr>
          <a:xfrm>
            <a:off x="1687580" y="1629786"/>
            <a:ext cx="594300" cy="848588"/>
            <a:chOff x="4971855" y="2590037"/>
            <a:chExt cx="594300" cy="848588"/>
          </a:xfrm>
        </p:grpSpPr>
        <p:pic>
          <p:nvPicPr>
            <p:cNvPr id="174" name="Google Shape;174;p22"/>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5" name="Google Shape;175;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6" name="Google Shape;176;p22"/>
          <p:cNvGrpSpPr/>
          <p:nvPr/>
        </p:nvGrpSpPr>
        <p:grpSpPr>
          <a:xfrm>
            <a:off x="5874173" y="1656976"/>
            <a:ext cx="558277" cy="871692"/>
            <a:chOff x="5711049" y="2566933"/>
            <a:chExt cx="617700" cy="871692"/>
          </a:xfrm>
        </p:grpSpPr>
        <p:pic>
          <p:nvPicPr>
            <p:cNvPr id="177" name="Google Shape;177;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8" name="Google Shape;178;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9" name="Google Shape;179;p22"/>
          <p:cNvGrpSpPr/>
          <p:nvPr/>
        </p:nvGrpSpPr>
        <p:grpSpPr>
          <a:xfrm>
            <a:off x="5584217" y="3141928"/>
            <a:ext cx="656701" cy="789693"/>
            <a:chOff x="620293" y="3946025"/>
            <a:chExt cx="594300" cy="789693"/>
          </a:xfrm>
        </p:grpSpPr>
        <p:pic>
          <p:nvPicPr>
            <p:cNvPr id="180" name="Google Shape;180;p22"/>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181" name="Google Shape;181;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182" name="Google Shape;182;p22"/>
          <p:cNvGrpSpPr/>
          <p:nvPr/>
        </p:nvGrpSpPr>
        <p:grpSpPr>
          <a:xfrm>
            <a:off x="-66415" y="1618249"/>
            <a:ext cx="617667" cy="871662"/>
            <a:chOff x="-89937" y="1685079"/>
            <a:chExt cx="731400" cy="900384"/>
          </a:xfrm>
        </p:grpSpPr>
        <p:pic>
          <p:nvPicPr>
            <p:cNvPr id="183" name="Google Shape;183;p22"/>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4" name="Google Shape;184;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5" name="Google Shape;185;p22"/>
          <p:cNvGrpSpPr/>
          <p:nvPr/>
        </p:nvGrpSpPr>
        <p:grpSpPr>
          <a:xfrm>
            <a:off x="2235525" y="1593486"/>
            <a:ext cx="666305" cy="921188"/>
            <a:chOff x="2251247" y="1664275"/>
            <a:chExt cx="731400" cy="921188"/>
          </a:xfrm>
        </p:grpSpPr>
        <p:pic>
          <p:nvPicPr>
            <p:cNvPr id="186" name="Google Shape;186;p2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7" name="Google Shape;187;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8" name="Google Shape;188;p22"/>
          <p:cNvGrpSpPr/>
          <p:nvPr/>
        </p:nvGrpSpPr>
        <p:grpSpPr>
          <a:xfrm>
            <a:off x="913775" y="4066803"/>
            <a:ext cx="831300" cy="712124"/>
            <a:chOff x="1168975" y="3039326"/>
            <a:chExt cx="831300" cy="712124"/>
          </a:xfrm>
        </p:grpSpPr>
        <p:sp>
          <p:nvSpPr>
            <p:cNvPr id="189" name="Google Shape;189;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90" name="Google Shape;190;p22"/>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1" name="Google Shape;191;p22"/>
          <p:cNvGrpSpPr/>
          <p:nvPr/>
        </p:nvGrpSpPr>
        <p:grpSpPr>
          <a:xfrm>
            <a:off x="8507213" y="1612709"/>
            <a:ext cx="666305" cy="882742"/>
            <a:chOff x="8442058" y="1702720"/>
            <a:chExt cx="731400" cy="882742"/>
          </a:xfrm>
        </p:grpSpPr>
        <p:sp>
          <p:nvSpPr>
            <p:cNvPr id="192" name="Google Shape;192;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3" name="Google Shape;193;p22"/>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4" name="Google Shape;194;p22"/>
          <p:cNvGrpSpPr/>
          <p:nvPr/>
        </p:nvGrpSpPr>
        <p:grpSpPr>
          <a:xfrm>
            <a:off x="2638398" y="3208581"/>
            <a:ext cx="736263" cy="821710"/>
            <a:chOff x="7736329" y="2616915"/>
            <a:chExt cx="666302" cy="821710"/>
          </a:xfrm>
        </p:grpSpPr>
        <p:sp>
          <p:nvSpPr>
            <p:cNvPr id="195" name="Google Shape;195;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96" name="Google Shape;196;p22"/>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97" name="Google Shape;197;p22"/>
          <p:cNvGrpSpPr/>
          <p:nvPr/>
        </p:nvGrpSpPr>
        <p:grpSpPr>
          <a:xfrm>
            <a:off x="8483159" y="3116366"/>
            <a:ext cx="662005" cy="869235"/>
            <a:chOff x="4370625" y="4027390"/>
            <a:chExt cx="599100" cy="869235"/>
          </a:xfrm>
        </p:grpSpPr>
        <p:pic>
          <p:nvPicPr>
            <p:cNvPr id="198" name="Google Shape;198;p22"/>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9" name="Google Shape;199;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00" name="Google Shape;200;p22"/>
          <p:cNvGrpSpPr/>
          <p:nvPr/>
        </p:nvGrpSpPr>
        <p:grpSpPr>
          <a:xfrm>
            <a:off x="8617" y="3056603"/>
            <a:ext cx="778031" cy="928326"/>
            <a:chOff x="8440650" y="2558024"/>
            <a:chExt cx="704100" cy="928326"/>
          </a:xfrm>
        </p:grpSpPr>
        <p:pic>
          <p:nvPicPr>
            <p:cNvPr id="201" name="Google Shape;201;p22"/>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02" name="Google Shape;202;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03" name="Google Shape;203;p22"/>
          <p:cNvGrpSpPr/>
          <p:nvPr/>
        </p:nvGrpSpPr>
        <p:grpSpPr>
          <a:xfrm>
            <a:off x="6941263" y="3096728"/>
            <a:ext cx="736262" cy="818288"/>
            <a:chOff x="4086778" y="4078341"/>
            <a:chExt cx="666300" cy="818288"/>
          </a:xfrm>
        </p:grpSpPr>
        <p:sp>
          <p:nvSpPr>
            <p:cNvPr id="204" name="Google Shape;204;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5" name="Google Shape;205;p22"/>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6" name="Google Shape;206;p22"/>
          <p:cNvGrpSpPr/>
          <p:nvPr/>
        </p:nvGrpSpPr>
        <p:grpSpPr>
          <a:xfrm>
            <a:off x="1093888" y="1585452"/>
            <a:ext cx="640048" cy="937257"/>
            <a:chOff x="1466343" y="1648206"/>
            <a:chExt cx="731400" cy="937257"/>
          </a:xfrm>
        </p:grpSpPr>
        <p:pic>
          <p:nvPicPr>
            <p:cNvPr id="207" name="Google Shape;207;p22"/>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8" name="Google Shape;208;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9" name="Google Shape;209;p22"/>
          <p:cNvGrpSpPr/>
          <p:nvPr/>
        </p:nvGrpSpPr>
        <p:grpSpPr>
          <a:xfrm>
            <a:off x="7378925" y="1704680"/>
            <a:ext cx="599090" cy="698800"/>
            <a:chOff x="6862978" y="1886662"/>
            <a:chExt cx="731400" cy="698800"/>
          </a:xfrm>
        </p:grpSpPr>
        <p:sp>
          <p:nvSpPr>
            <p:cNvPr id="210" name="Google Shape;210;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11" name="Google Shape;211;p22"/>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12" name="Google Shape;212;p22"/>
          <p:cNvGrpSpPr/>
          <p:nvPr/>
        </p:nvGrpSpPr>
        <p:grpSpPr>
          <a:xfrm>
            <a:off x="6867117" y="4044103"/>
            <a:ext cx="726300" cy="821278"/>
            <a:chOff x="-26675" y="4075350"/>
            <a:chExt cx="726300" cy="821278"/>
          </a:xfrm>
        </p:grpSpPr>
        <p:pic>
          <p:nvPicPr>
            <p:cNvPr id="213" name="Google Shape;213;p22"/>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4" name="Google Shape;214;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5" name="Google Shape;215;p22"/>
          <p:cNvGrpSpPr/>
          <p:nvPr/>
        </p:nvGrpSpPr>
        <p:grpSpPr>
          <a:xfrm>
            <a:off x="7762101" y="4022756"/>
            <a:ext cx="502800" cy="863972"/>
            <a:chOff x="639525" y="4032653"/>
            <a:chExt cx="502800" cy="863972"/>
          </a:xfrm>
        </p:grpSpPr>
        <p:pic>
          <p:nvPicPr>
            <p:cNvPr id="216" name="Google Shape;216;p22"/>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7" name="Google Shape;217;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8" name="Google Shape;218;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9" name="Google Shape;219;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20" name="Google Shape;220;p22"/>
          <p:cNvGrpSpPr/>
          <p:nvPr/>
        </p:nvGrpSpPr>
        <p:grpSpPr>
          <a:xfrm>
            <a:off x="4214797" y="3165465"/>
            <a:ext cx="656701" cy="737775"/>
            <a:chOff x="2706244" y="3113777"/>
            <a:chExt cx="594300" cy="737775"/>
          </a:xfrm>
        </p:grpSpPr>
        <p:sp>
          <p:nvSpPr>
            <p:cNvPr id="221" name="Google Shape;221;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22" name="Google Shape;222;p22"/>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23" name="Google Shape;223;p22"/>
          <p:cNvGrpSpPr/>
          <p:nvPr/>
        </p:nvGrpSpPr>
        <p:grpSpPr>
          <a:xfrm>
            <a:off x="5994332" y="4072591"/>
            <a:ext cx="704100" cy="764302"/>
            <a:chOff x="3734652" y="4018473"/>
            <a:chExt cx="704100" cy="764302"/>
          </a:xfrm>
        </p:grpSpPr>
        <p:pic>
          <p:nvPicPr>
            <p:cNvPr id="224" name="Google Shape;224;p22"/>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5" name="Google Shape;225;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6" name="Google Shape;226;p22"/>
          <p:cNvGrpSpPr/>
          <p:nvPr/>
        </p:nvGrpSpPr>
        <p:grpSpPr>
          <a:xfrm>
            <a:off x="8433586" y="4034492"/>
            <a:ext cx="617699" cy="840500"/>
            <a:chOff x="7877424" y="4018475"/>
            <a:chExt cx="617699" cy="840500"/>
          </a:xfrm>
        </p:grpSpPr>
        <p:pic>
          <p:nvPicPr>
            <p:cNvPr id="227" name="Google Shape;227;p22"/>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8" name="Google Shape;228;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229" name="Google Shape;229;p22"/>
          <p:cNvGrpSpPr/>
          <p:nvPr/>
        </p:nvGrpSpPr>
        <p:grpSpPr>
          <a:xfrm>
            <a:off x="4903554" y="3149002"/>
            <a:ext cx="682558" cy="808799"/>
            <a:chOff x="2727350" y="3109826"/>
            <a:chExt cx="617700" cy="808799"/>
          </a:xfrm>
        </p:grpSpPr>
        <p:pic>
          <p:nvPicPr>
            <p:cNvPr id="230" name="Google Shape;230;p22"/>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31" name="Google Shape;231;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32" name="Google Shape;232;p22"/>
          <p:cNvGrpSpPr/>
          <p:nvPr/>
        </p:nvGrpSpPr>
        <p:grpSpPr>
          <a:xfrm>
            <a:off x="2675759" y="4007305"/>
            <a:ext cx="599100" cy="831125"/>
            <a:chOff x="8479298" y="3022825"/>
            <a:chExt cx="599100" cy="831125"/>
          </a:xfrm>
        </p:grpSpPr>
        <p:sp>
          <p:nvSpPr>
            <p:cNvPr id="233" name="Google Shape;233;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34" name="Google Shape;234;p22"/>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5" name="Google Shape;235;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6" name="Google Shape;236;p22"/>
          <p:cNvGrpSpPr/>
          <p:nvPr/>
        </p:nvGrpSpPr>
        <p:grpSpPr>
          <a:xfrm>
            <a:off x="834052" y="3152513"/>
            <a:ext cx="922565" cy="736505"/>
            <a:chOff x="772009" y="3240867"/>
            <a:chExt cx="834900" cy="736505"/>
          </a:xfrm>
        </p:grpSpPr>
        <p:sp>
          <p:nvSpPr>
            <p:cNvPr id="237" name="Google Shape;237;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8" name="Google Shape;238;p22"/>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9" name="Google Shape;239;p22"/>
          <p:cNvGrpSpPr/>
          <p:nvPr/>
        </p:nvGrpSpPr>
        <p:grpSpPr>
          <a:xfrm>
            <a:off x="78790" y="4011554"/>
            <a:ext cx="666300" cy="886375"/>
            <a:chOff x="8559163" y="4021500"/>
            <a:chExt cx="666300" cy="886375"/>
          </a:xfrm>
        </p:grpSpPr>
        <p:sp>
          <p:nvSpPr>
            <p:cNvPr id="240"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1" name="Google Shape;241;p22"/>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42" name="Google Shape;242;p22"/>
          <p:cNvGrpSpPr/>
          <p:nvPr/>
        </p:nvGrpSpPr>
        <p:grpSpPr>
          <a:xfrm>
            <a:off x="7658196" y="3116366"/>
            <a:ext cx="662006" cy="776982"/>
            <a:chOff x="8350040" y="3189975"/>
            <a:chExt cx="599100" cy="776982"/>
          </a:xfrm>
        </p:grpSpPr>
        <p:sp>
          <p:nvSpPr>
            <p:cNvPr id="243" name="Google Shape;243;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zh-CN" altLang="en-US" sz="700" dirty="0">
                  <a:solidFill>
                    <a:srgbClr val="606060"/>
                  </a:solidFill>
                  <a:highlight>
                    <a:srgbClr val="FFFFFF"/>
                  </a:highlight>
                </a:rPr>
                <a:t>网关</a:t>
              </a:r>
              <a:endParaRPr sz="700" dirty="0">
                <a:solidFill>
                  <a:srgbClr val="606060"/>
                </a:solidFill>
                <a:highlight>
                  <a:srgbClr val="FFFFFF"/>
                </a:highlight>
              </a:endParaRPr>
            </a:p>
          </p:txBody>
        </p:sp>
        <p:pic>
          <p:nvPicPr>
            <p:cNvPr id="244" name="Google Shape;244;p22"/>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5" name="Google Shape;245;p22"/>
          <p:cNvGrpSpPr/>
          <p:nvPr/>
        </p:nvGrpSpPr>
        <p:grpSpPr>
          <a:xfrm>
            <a:off x="1919544" y="4039180"/>
            <a:ext cx="666300" cy="831125"/>
            <a:chOff x="1076425" y="4163825"/>
            <a:chExt cx="666300" cy="831125"/>
          </a:xfrm>
        </p:grpSpPr>
        <p:sp>
          <p:nvSpPr>
            <p:cNvPr id="246" name="Google Shape;246;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Autoscaling</a:t>
              </a:r>
              <a:endParaRPr sz="700" dirty="0">
                <a:solidFill>
                  <a:srgbClr val="606060"/>
                </a:solidFill>
                <a:highlight>
                  <a:srgbClr val="FFFFFF"/>
                </a:highlight>
              </a:endParaRPr>
            </a:p>
          </p:txBody>
        </p:sp>
        <p:pic>
          <p:nvPicPr>
            <p:cNvPr id="247" name="Google Shape;247;p22"/>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8" name="Google Shape;248;p22"/>
          <p:cNvGrpSpPr/>
          <p:nvPr/>
        </p:nvGrpSpPr>
        <p:grpSpPr>
          <a:xfrm>
            <a:off x="6334642" y="3103134"/>
            <a:ext cx="682500" cy="821809"/>
            <a:chOff x="2735350" y="3151866"/>
            <a:chExt cx="682500" cy="821809"/>
          </a:xfrm>
        </p:grpSpPr>
        <p:pic>
          <p:nvPicPr>
            <p:cNvPr id="249" name="Google Shape;249;p22"/>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50" name="Google Shape;250;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计划</a:t>
              </a:r>
              <a:endParaRPr sz="700" dirty="0">
                <a:solidFill>
                  <a:schemeClr val="dk1"/>
                </a:solidFill>
              </a:endParaRPr>
            </a:p>
          </p:txBody>
        </p:sp>
      </p:grpSp>
      <p:grpSp>
        <p:nvGrpSpPr>
          <p:cNvPr id="125" name="Google Shape;251;p22"/>
          <p:cNvGrpSpPr/>
          <p:nvPr/>
        </p:nvGrpSpPr>
        <p:grpSpPr>
          <a:xfrm>
            <a:off x="1573743" y="3093092"/>
            <a:ext cx="1044834" cy="1060189"/>
            <a:chOff x="4145887" y="1155548"/>
            <a:chExt cx="1253700" cy="1174985"/>
          </a:xfrm>
        </p:grpSpPr>
        <p:pic>
          <p:nvPicPr>
            <p:cNvPr id="126" name="Google Shape;252;p22"/>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4486827" y="1155548"/>
              <a:ext cx="571800" cy="571800"/>
            </a:xfrm>
            <a:prstGeom prst="rect">
              <a:avLst/>
            </a:prstGeom>
            <a:noFill/>
            <a:ln>
              <a:noFill/>
            </a:ln>
          </p:spPr>
        </p:pic>
        <p:sp>
          <p:nvSpPr>
            <p:cNvPr id="127" name="Google Shape;253;p22"/>
            <p:cNvSpPr txBox="1"/>
            <p:nvPr/>
          </p:nvSpPr>
          <p:spPr>
            <a:xfrm>
              <a:off x="4145887" y="1758733"/>
              <a:ext cx="1253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&amp; </a:t>
              </a:r>
              <a:br>
                <a:rPr lang="en-US" sz="700" dirty="0">
                  <a:solidFill>
                    <a:srgbClr val="606060"/>
                  </a:solidFill>
                  <a:highlight>
                    <a:srgbClr val="FFFFFF"/>
                  </a:highlight>
                </a:rPr>
              </a:br>
              <a:r>
                <a:rPr lang="zh-CN" altLang="en-US" sz="700" dirty="0">
                  <a:solidFill>
                    <a:srgbClr val="606060"/>
                  </a:solidFill>
                  <a:highlight>
                    <a:srgbClr val="FFFFFF"/>
                  </a:highlight>
                </a:rPr>
                <a:t>安全</a:t>
              </a:r>
              <a:endParaRPr sz="700" dirty="0">
                <a:solidFill>
                  <a:srgbClr val="606060"/>
                </a:solidFill>
                <a:highlight>
                  <a:srgbClr val="FFFFFF"/>
                </a:highlight>
              </a:endParaRPr>
            </a:p>
          </p:txBody>
        </p:sp>
      </p:grpSp>
    </p:spTree>
    <p:extLst>
      <p:ext uri="{BB962C8B-B14F-4D97-AF65-F5344CB8AC3E}">
        <p14:creationId xmlns:p14="http://schemas.microsoft.com/office/powerpoint/2010/main" val="205234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15"/>
          <p:cNvPicPr preferRelativeResize="0"/>
          <p:nvPr/>
        </p:nvPicPr>
        <p:blipFill rotWithShape="1">
          <a:blip r:embed="rId3" cstate="screen">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26" name="Google Shape;226;p1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27" name="Google Shape;227;p15"/>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algn="ctr"/>
            <a:r>
              <a:rPr lang="zh-CN" altLang="en-US" sz="1300" b="1" dirty="0">
                <a:latin typeface="Century Gothic"/>
                <a:ea typeface="Century Gothic"/>
                <a:cs typeface="Century Gothic"/>
                <a:sym typeface="Century Gothic"/>
              </a:rPr>
              <a:t>砂箱项目</a:t>
            </a:r>
          </a:p>
        </p:txBody>
      </p:sp>
      <p:sp>
        <p:nvSpPr>
          <p:cNvPr id="228" name="Google Shape;228;p15"/>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84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8"/>
          <p:cNvSpPr txBox="1">
            <a:spLocks noGrp="1"/>
          </p:cNvSpPr>
          <p:nvPr>
            <p:ph type="title"/>
          </p:nvPr>
        </p:nvSpPr>
        <p:spPr>
          <a:xfrm>
            <a:off x="28350"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a:t>
            </a:r>
            <a:r>
              <a:rPr lang="zh-CN" altLang="en-US" sz="2300" dirty="0"/>
              <a:t>是以用户为驱动的开源组织 </a:t>
            </a:r>
            <a:r>
              <a:rPr lang="en-US" altLang="zh-CN" sz="2300" dirty="0"/>
              <a:t>- 170+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283" name="Google Shape;283;p18"/>
          <p:cNvSpPr txBox="1"/>
          <p:nvPr/>
        </p:nvSpPr>
        <p:spPr>
          <a:xfrm>
            <a:off x="6806700" y="48486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17 non-public members</a:t>
            </a:r>
            <a:endParaRPr sz="1100" i="1"/>
          </a:p>
        </p:txBody>
      </p:sp>
      <p:sp>
        <p:nvSpPr>
          <p:cNvPr id="284" name="Google Shape;284;p18"/>
          <p:cNvSpPr txBox="1"/>
          <p:nvPr/>
        </p:nvSpPr>
        <p:spPr>
          <a:xfrm>
            <a:off x="2793075" y="4772450"/>
            <a:ext cx="3788400" cy="354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100" u="sng">
                <a:solidFill>
                  <a:schemeClr val="hlink"/>
                </a:solidFill>
                <a:latin typeface="Century Gothic"/>
                <a:ea typeface="Century Gothic"/>
                <a:cs typeface="Century Gothic"/>
                <a:sym typeface="Century Gothic"/>
                <a:hlinkClick r:id="rId3"/>
              </a:rPr>
              <a:t>See all end user members in the member landscape! </a:t>
            </a:r>
            <a:endParaRPr sz="1100">
              <a:latin typeface="Century Gothic"/>
              <a:ea typeface="Century Gothic"/>
              <a:cs typeface="Century Gothic"/>
              <a:sym typeface="Century Gothic"/>
            </a:endParaRPr>
          </a:p>
        </p:txBody>
      </p:sp>
      <p:pic>
        <p:nvPicPr>
          <p:cNvPr id="285" name="Google Shape;285;p18"/>
          <p:cNvPicPr preferRelativeResize="0"/>
          <p:nvPr/>
        </p:nvPicPr>
        <p:blipFill>
          <a:blip r:embed="rId4">
            <a:alphaModFix/>
          </a:blip>
          <a:stretch>
            <a:fillRect/>
          </a:stretch>
        </p:blipFill>
        <p:spPr>
          <a:xfrm>
            <a:off x="100351" y="764503"/>
            <a:ext cx="8943299" cy="4069150"/>
          </a:xfrm>
          <a:prstGeom prst="rect">
            <a:avLst/>
          </a:prstGeom>
          <a:noFill/>
          <a:ln>
            <a:noFill/>
          </a:ln>
        </p:spPr>
      </p:pic>
    </p:spTree>
    <p:extLst>
      <p:ext uri="{BB962C8B-B14F-4D97-AF65-F5344CB8AC3E}">
        <p14:creationId xmlns:p14="http://schemas.microsoft.com/office/powerpoint/2010/main" val="2068238195"/>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6234</TotalTime>
  <Words>4053</Words>
  <Application>Microsoft Macintosh PowerPoint</Application>
  <PresentationFormat>On-screen Show (16:9)</PresentationFormat>
  <Paragraphs>473</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CNCF是以用户为驱动的开源组织 - 170+ 用户单位</vt:lpstr>
      <vt:lpstr>PowerPoint Presentation</vt:lpstr>
      <vt:lpstr>以及各类创新性企业 - 630+ members </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240+家认证Kubernetes 服务商</vt:lpstr>
      <vt:lpstr>Kubernetes 培训服务商 (KTP)</vt:lpstr>
      <vt:lpstr>55+ Kubernetes 培训服务商(KTPs)</vt:lpstr>
      <vt:lpstr>Kubernetes 一致性认证</vt:lpstr>
      <vt:lpstr>100+家通过Kubernetes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76</cp:revision>
  <dcterms:modified xsi:type="dcterms:W3CDTF">2022-09-29T01:21:32Z</dcterms:modified>
</cp:coreProperties>
</file>